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4/21/2026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4/21/2026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4/21/2026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4/21/2026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4/21/2026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4/21/2026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4/21/2026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4/21/2026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a:t>T1628 Enhanced Motor Vehicle Inspection Maintenance System</a:t>
            </a:r>
            <a:br>
              <a:rPr lang="en-US" sz="5400" dirty="0"/>
            </a:br>
            <a:r>
              <a:rPr lang="en-US" sz="5400" dirty="0"/>
              <a:t>26DPP01253 </a:t>
            </a:r>
          </a:p>
        </p:txBody>
      </p:sp>
      <p:sp>
        <p:nvSpPr>
          <p:cNvPr id="3" name="Subtitle 2"/>
          <p:cNvSpPr>
            <a:spLocks noGrp="1"/>
          </p:cNvSpPr>
          <p:nvPr>
            <p:ph type="subTitle" idx="1"/>
          </p:nvPr>
        </p:nvSpPr>
        <p:spPr>
          <a:xfrm>
            <a:off x="1154955" y="4777380"/>
            <a:ext cx="8825658" cy="1279388"/>
          </a:xfrm>
        </p:spPr>
        <p:txBody>
          <a:bodyPr>
            <a:normAutofit fontScale="77500" lnSpcReduction="20000"/>
          </a:bodyPr>
          <a:lstStyle/>
          <a:p>
            <a:r>
              <a:rPr lang="en-US" sz="2800" dirty="0"/>
              <a:t>Q&amp;a due by 2pm on May 27, 2026</a:t>
            </a:r>
          </a:p>
          <a:p>
            <a:r>
              <a:rPr lang="en-US" sz="2800" dirty="0"/>
              <a:t>Quotes due by 2pm on August 5, 2026</a:t>
            </a:r>
          </a:p>
          <a:p>
            <a:r>
              <a:rPr lang="en-US" sz="2800" dirty="0"/>
              <a:t>Mandatory Site Visit on May 9, 2026 beginning at 1 pm</a:t>
            </a:r>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646111" y="2052918"/>
            <a:ext cx="11307778" cy="3785652"/>
          </a:xfrm>
          <a:prstGeom prst="rect">
            <a:avLst/>
          </a:prstGeom>
        </p:spPr>
        <p:txBody>
          <a:bodyPr wrap="square">
            <a:spAutoFit/>
          </a:bodyPr>
          <a:lstStyle/>
          <a:p>
            <a:r>
              <a:rPr lang="en-US" sz="4000" dirty="0"/>
              <a:t>Q&amp;A due by 2pm on May 27, 2026</a:t>
            </a:r>
          </a:p>
          <a:p>
            <a:endParaRPr lang="en-US" sz="4000" dirty="0"/>
          </a:p>
          <a:p>
            <a:r>
              <a:rPr lang="en-US" sz="4000" dirty="0"/>
              <a:t>Quotes due by 2pm on August 5, 2026</a:t>
            </a:r>
          </a:p>
          <a:p>
            <a:endParaRPr lang="en-US" sz="4000" dirty="0"/>
          </a:p>
          <a:p>
            <a:r>
              <a:rPr lang="en-US" sz="4000" dirty="0"/>
              <a:t>Mandatory Site Visit beginning at 1 pm on May 9, 2026</a:t>
            </a:r>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UHEEMK3J3FEE-1573984473-907</_dlc_DocId>
    <_dlc_DocIdUrl xmlns="d4e5d782-6a70-4577-82ee-b2c87f6aa0d2">
      <Url>http://treassp19/sites/purchase/NJSTART Document Templates/_layouts/15/DocIdRedir.aspx?ID=UHEEMK3J3FEE-1573984473-907</Url>
      <Description>UHEEMK3J3FEE-1573984473-907</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1211</TotalTime>
  <Words>1049</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T1628 Enhanced Motor Vehicle Inspection Maintenance System 26DPP01253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Pastuzyn, Juliana [TREAS]</cp:lastModifiedBy>
  <cp:revision>72</cp:revision>
  <cp:lastPrinted>2020-02-11T14:28:14Z</cp:lastPrinted>
  <dcterms:created xsi:type="dcterms:W3CDTF">2020-01-31T19:31:42Z</dcterms:created>
  <dcterms:modified xsi:type="dcterms:W3CDTF">2026-04-21T15:40:00Z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44205b82-0f40-4d1c-90cc-624140bffaf4</vt:lpwstr>
  </property>
  <property fmtid="{D5CDD505-2E9C-101B-9397-08002B2CF9AE}" pid="4" name="URL">
    <vt:lpwstr/>
  </property>
  <property fmtid="{D5CDD505-2E9C-101B-9397-08002B2CF9AE}" pid="5" name="DocumentSetDescription">
    <vt:lpwstr/>
  </property>
</Properties>
</file>