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1/20/2026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655608"/>
            <a:ext cx="8825658" cy="4121773"/>
          </a:xfrm>
        </p:spPr>
        <p:txBody>
          <a:bodyPr anchor="ctr"/>
          <a:lstStyle/>
          <a:p>
            <a:r>
              <a:rPr lang="en-US" sz="4200" dirty="0"/>
              <a:t>Optional Pre-Quote Conference</a:t>
            </a:r>
            <a:br>
              <a:rPr lang="en-US" sz="4200" dirty="0"/>
            </a:br>
            <a:br>
              <a:rPr lang="en-US" sz="4200" dirty="0"/>
            </a:br>
            <a:r>
              <a:rPr lang="en-US" sz="4200" dirty="0"/>
              <a:t>T2792 Health Care Profile System</a:t>
            </a:r>
            <a:br>
              <a:rPr lang="en-US" sz="4200" dirty="0"/>
            </a:br>
            <a:r>
              <a:rPr lang="en-US" sz="4200" dirty="0"/>
              <a:t>26DPP01246 </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02/06/2026</a:t>
            </a:r>
          </a:p>
          <a:p>
            <a:r>
              <a:rPr lang="en-US" sz="2800" dirty="0"/>
              <a:t>Quotes due by 2pm 04/10/2026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that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a:xfrm>
            <a:off x="439948" y="3001993"/>
            <a:ext cx="9609906" cy="2484408"/>
          </a:xfrm>
        </p:spPr>
        <p:txBody>
          <a:bodyPr/>
          <a:lstStyle/>
          <a:p>
            <a:endParaRPr lang="en-US" dirty="0"/>
          </a:p>
          <a:p>
            <a:endParaRPr lang="en-US" dirty="0"/>
          </a:p>
          <a:p>
            <a:endParaRPr lang="en-US" dirty="0"/>
          </a:p>
        </p:txBody>
      </p:sp>
      <p:sp>
        <p:nvSpPr>
          <p:cNvPr id="4" name="Rectangle 3"/>
          <p:cNvSpPr/>
          <p:nvPr/>
        </p:nvSpPr>
        <p:spPr>
          <a:xfrm>
            <a:off x="646111" y="3065761"/>
            <a:ext cx="9826357" cy="1938992"/>
          </a:xfrm>
          <a:prstGeom prst="rect">
            <a:avLst/>
          </a:prstGeom>
        </p:spPr>
        <p:txBody>
          <a:bodyPr wrap="square">
            <a:spAutoFit/>
          </a:bodyPr>
          <a:lstStyle/>
          <a:p>
            <a:r>
              <a:rPr lang="en-US" sz="4000" dirty="0"/>
              <a:t>Q&amp;A due by 2pm 02/06/2026</a:t>
            </a:r>
          </a:p>
          <a:p>
            <a:endParaRPr lang="en-US" sz="4000" dirty="0"/>
          </a:p>
          <a:p>
            <a:r>
              <a:rPr lang="en-US" sz="4000" dirty="0"/>
              <a:t>Quotes due by 2pm 04/10/2026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UHEEMK3J3FEE-1573984473-763</_dlc_DocId>
    <_dlc_DocIdUrl xmlns="d4e5d782-6a70-4577-82ee-b2c87f6aa0d2">
      <Url>http://treassp19/sites/purchase/NJSTART Document Templates/_layouts/15/DocIdRedir.aspx?ID=UHEEMK3J3FEE-1573984473-763</Url>
      <Description>UHEEMK3J3FEE-1573984473-763</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sharepoint/v3"/>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4a2393ed-911e-4c9b-9d18-84f1fe0b670e"/>
    <ds:schemaRef ds:uri="d4e5d782-6a70-4577-82ee-b2c87f6aa0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1124</TotalTime>
  <Words>930</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Century Gothic</vt:lpstr>
      <vt:lpstr>Wingdings 3</vt:lpstr>
      <vt:lpstr>Ion</vt:lpstr>
      <vt:lpstr>Optional Pre-Quote Conference  T2792 Health Care Profile System 26DPP01246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Bountoulougou, Mohamed [TREAS]</cp:lastModifiedBy>
  <cp:revision>67</cp:revision>
  <cp:lastPrinted>2020-02-11T14:28:14Z</cp:lastPrinted>
  <dcterms:created xsi:type="dcterms:W3CDTF">2020-01-31T19:31:42Z</dcterms:created>
  <dcterms:modified xsi:type="dcterms:W3CDTF">2026-01-20T17:00:18Z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670481de-b77e-4e30-9820-ab025dba34ff</vt:lpwstr>
  </property>
  <property fmtid="{D5CDD505-2E9C-101B-9397-08002B2CF9AE}" pid="4" name="URL">
    <vt:lpwstr/>
  </property>
  <property fmtid="{D5CDD505-2E9C-101B-9397-08002B2CF9AE}" pid="5" name="DocumentSetDescription">
    <vt:lpwstr/>
  </property>
</Properties>
</file>