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46EA6-7E60-4645-B071-1C721207694A}" type="datetimeFigureOut">
              <a:rPr lang="en-US" smtClean="0"/>
              <a:pPr/>
              <a:t>5/4/2021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9620-676B-4DD9-BBD8-0E0DF5FC36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46EA6-7E60-4645-B071-1C721207694A}" type="datetimeFigureOut">
              <a:rPr lang="en-US" smtClean="0"/>
              <a:pPr/>
              <a:t>5/4/2021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9620-676B-4DD9-BBD8-0E0DF5FC36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46EA6-7E60-4645-B071-1C721207694A}" type="datetimeFigureOut">
              <a:rPr lang="en-US" smtClean="0"/>
              <a:pPr/>
              <a:t>5/4/2021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9620-676B-4DD9-BBD8-0E0DF5FC36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46EA6-7E60-4645-B071-1C721207694A}" type="datetimeFigureOut">
              <a:rPr lang="en-US" smtClean="0"/>
              <a:pPr/>
              <a:t>5/4/2021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9620-676B-4DD9-BBD8-0E0DF5FC36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46EA6-7E60-4645-B071-1C721207694A}" type="datetimeFigureOut">
              <a:rPr lang="en-US" smtClean="0"/>
              <a:pPr/>
              <a:t>5/4/2021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9620-676B-4DD9-BBD8-0E0DF5FC36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46EA6-7E60-4645-B071-1C721207694A}" type="datetimeFigureOut">
              <a:rPr lang="en-US" smtClean="0"/>
              <a:pPr/>
              <a:t>5/4/2021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9620-676B-4DD9-BBD8-0E0DF5FC36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46EA6-7E60-4645-B071-1C721207694A}" type="datetimeFigureOut">
              <a:rPr lang="en-US" smtClean="0"/>
              <a:pPr/>
              <a:t>5/4/2021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9620-676B-4DD9-BBD8-0E0DF5FC36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46EA6-7E60-4645-B071-1C721207694A}" type="datetimeFigureOut">
              <a:rPr lang="en-US" smtClean="0"/>
              <a:pPr/>
              <a:t>5/4/2021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9620-676B-4DD9-BBD8-0E0DF5FC36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46EA6-7E60-4645-B071-1C721207694A}" type="datetimeFigureOut">
              <a:rPr lang="en-US" smtClean="0"/>
              <a:pPr/>
              <a:t>5/4/2021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9620-676B-4DD9-BBD8-0E0DF5FC36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46EA6-7E60-4645-B071-1C721207694A}" type="datetimeFigureOut">
              <a:rPr lang="en-US" smtClean="0"/>
              <a:pPr/>
              <a:t>5/4/2021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9620-676B-4DD9-BBD8-0E0DF5FC36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46EA6-7E60-4645-B071-1C721207694A}" type="datetimeFigureOut">
              <a:rPr lang="en-US" smtClean="0"/>
              <a:pPr/>
              <a:t>5/4/2021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99620-676B-4DD9-BBD8-0E0DF5FC36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46EA6-7E60-4645-B071-1C721207694A}" type="datetimeFigureOut">
              <a:rPr lang="en-US" smtClean="0"/>
              <a:pPr/>
              <a:t>5/4/2021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99620-676B-4DD9-BBD8-0E0DF5FC36C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28800" y="609600"/>
            <a:ext cx="4155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File Transfer Process to Outsource Vendor</a:t>
            </a:r>
          </a:p>
        </p:txBody>
      </p:sp>
      <p:sp>
        <p:nvSpPr>
          <p:cNvPr id="5" name="Flowchart: Process 4"/>
          <p:cNvSpPr/>
          <p:nvPr/>
        </p:nvSpPr>
        <p:spPr>
          <a:xfrm>
            <a:off x="533400" y="1447800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Existing</a:t>
            </a:r>
          </a:p>
          <a:p>
            <a:pPr algn="ctr"/>
            <a:r>
              <a:rPr lang="en-US" sz="1400" dirty="0"/>
              <a:t>OIT</a:t>
            </a:r>
          </a:p>
          <a:p>
            <a:pPr algn="ctr"/>
            <a:r>
              <a:rPr lang="en-US" sz="1400" dirty="0"/>
              <a:t>ADF</a:t>
            </a:r>
          </a:p>
        </p:txBody>
      </p:sp>
      <p:sp>
        <p:nvSpPr>
          <p:cNvPr id="6" name="Flowchart: Process 5"/>
          <p:cNvSpPr/>
          <p:nvPr/>
        </p:nvSpPr>
        <p:spPr>
          <a:xfrm>
            <a:off x="2057400" y="1447800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MovelT</a:t>
            </a:r>
            <a:r>
              <a:rPr lang="en-US" sz="1400" dirty="0"/>
              <a:t> </a:t>
            </a:r>
          </a:p>
        </p:txBody>
      </p:sp>
      <p:sp>
        <p:nvSpPr>
          <p:cNvPr id="7" name="Flowchart: Process 6"/>
          <p:cNvSpPr/>
          <p:nvPr/>
        </p:nvSpPr>
        <p:spPr>
          <a:xfrm>
            <a:off x="3657600" y="1447800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Public Tier</a:t>
            </a:r>
          </a:p>
          <a:p>
            <a:pPr algn="ctr"/>
            <a:r>
              <a:rPr lang="en-US" sz="1400" dirty="0"/>
              <a:t>SFTP</a:t>
            </a:r>
            <a:endParaRPr lang="en-US" sz="1000" dirty="0"/>
          </a:p>
        </p:txBody>
      </p:sp>
      <p:sp>
        <p:nvSpPr>
          <p:cNvPr id="8" name="Flowchart: Process 7"/>
          <p:cNvSpPr/>
          <p:nvPr/>
        </p:nvSpPr>
        <p:spPr>
          <a:xfrm>
            <a:off x="7315200" y="1447800"/>
            <a:ext cx="9906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Outsource Vendor</a:t>
            </a:r>
          </a:p>
        </p:txBody>
      </p:sp>
      <p:sp>
        <p:nvSpPr>
          <p:cNvPr id="9" name="Flowchart: Process 8"/>
          <p:cNvSpPr/>
          <p:nvPr/>
        </p:nvSpPr>
        <p:spPr>
          <a:xfrm>
            <a:off x="7315200" y="2667000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Print</a:t>
            </a:r>
          </a:p>
        </p:txBody>
      </p:sp>
      <p:sp>
        <p:nvSpPr>
          <p:cNvPr id="10" name="Flowchart: Process 9"/>
          <p:cNvSpPr/>
          <p:nvPr/>
        </p:nvSpPr>
        <p:spPr>
          <a:xfrm>
            <a:off x="7315200" y="3886200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Insert</a:t>
            </a:r>
          </a:p>
        </p:txBody>
      </p:sp>
      <p:sp>
        <p:nvSpPr>
          <p:cNvPr id="11" name="Flowchart: Process 10"/>
          <p:cNvSpPr/>
          <p:nvPr/>
        </p:nvSpPr>
        <p:spPr>
          <a:xfrm>
            <a:off x="7315200" y="5105400"/>
            <a:ext cx="914400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USPS</a:t>
            </a:r>
          </a:p>
        </p:txBody>
      </p:sp>
      <p:cxnSp>
        <p:nvCxnSpPr>
          <p:cNvPr id="13" name="Straight Arrow Connector 12"/>
          <p:cNvCxnSpPr>
            <a:stCxn id="8" idx="2"/>
            <a:endCxn id="9" idx="0"/>
          </p:cNvCxnSpPr>
          <p:nvPr/>
        </p:nvCxnSpPr>
        <p:spPr>
          <a:xfrm flipH="1">
            <a:off x="7772400" y="2060448"/>
            <a:ext cx="38100" cy="6065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9" idx="2"/>
            <a:endCxn id="10" idx="0"/>
          </p:cNvCxnSpPr>
          <p:nvPr/>
        </p:nvCxnSpPr>
        <p:spPr>
          <a:xfrm>
            <a:off x="7772400" y="3279648"/>
            <a:ext cx="0" cy="6065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0" idx="2"/>
            <a:endCxn id="11" idx="0"/>
          </p:cNvCxnSpPr>
          <p:nvPr/>
        </p:nvCxnSpPr>
        <p:spPr>
          <a:xfrm>
            <a:off x="7772400" y="4498848"/>
            <a:ext cx="0" cy="6065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1447800" y="1447800"/>
            <a:ext cx="609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447800" y="1600200"/>
            <a:ext cx="609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1447800" y="2057400"/>
            <a:ext cx="609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1447800" y="1905000"/>
            <a:ext cx="609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600200" y="1295400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A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600200" y="1447800"/>
            <a:ext cx="2824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B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600200" y="1752600"/>
            <a:ext cx="280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C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600200" y="1905000"/>
            <a:ext cx="2952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D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2971800" y="1447800"/>
            <a:ext cx="6858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2971800" y="1600200"/>
            <a:ext cx="6858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H="1">
            <a:off x="2971800" y="1905000"/>
            <a:ext cx="6096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H="1">
            <a:off x="2971800" y="2057400"/>
            <a:ext cx="6858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4572000" y="1447800"/>
            <a:ext cx="27432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4572000" y="1600200"/>
            <a:ext cx="27432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flipH="1">
            <a:off x="4572000" y="1905000"/>
            <a:ext cx="27432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flipH="1">
            <a:off x="4572000" y="2057400"/>
            <a:ext cx="274320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3124200" y="1295400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A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124200" y="1447800"/>
            <a:ext cx="2824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B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3124200" y="1752600"/>
            <a:ext cx="280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C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124200" y="1905000"/>
            <a:ext cx="2952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D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572000" y="1295400"/>
            <a:ext cx="2888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A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572000" y="1447800"/>
            <a:ext cx="2824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B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4648200" y="1752600"/>
            <a:ext cx="2808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C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648200" y="1905000"/>
            <a:ext cx="2952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D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029200" y="1295400"/>
            <a:ext cx="9011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Print Files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5029200" y="1447800"/>
            <a:ext cx="9941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MRDF Files</a:t>
            </a:r>
          </a:p>
        </p:txBody>
      </p:sp>
      <p:sp>
        <p:nvSpPr>
          <p:cNvPr id="79" name="Rectangle 78"/>
          <p:cNvSpPr/>
          <p:nvPr/>
        </p:nvSpPr>
        <p:spPr>
          <a:xfrm>
            <a:off x="4876800" y="1905000"/>
            <a:ext cx="24672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/>
              <a:t>Completed Cert. Mail Trans File</a:t>
            </a:r>
          </a:p>
        </p:txBody>
      </p:sp>
      <p:sp>
        <p:nvSpPr>
          <p:cNvPr id="80" name="Rectangle 79"/>
          <p:cNvSpPr/>
          <p:nvPr/>
        </p:nvSpPr>
        <p:spPr>
          <a:xfrm>
            <a:off x="4876800" y="1752600"/>
            <a:ext cx="166705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/>
              <a:t>Updated MRDF Files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228600" y="3124200"/>
            <a:ext cx="7040517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u="sng" dirty="0"/>
              <a:t>Files to be  Transferred</a:t>
            </a:r>
          </a:p>
          <a:p>
            <a:pPr marL="342900" indent="-342900">
              <a:buAutoNum type="alphaUcPeriod"/>
            </a:pPr>
            <a:r>
              <a:rPr lang="en-US" dirty="0"/>
              <a:t>Print Files – OIT to Outsource vendor</a:t>
            </a:r>
          </a:p>
          <a:p>
            <a:pPr marL="342900" indent="-342900">
              <a:buAutoNum type="alphaUcPeriod"/>
            </a:pPr>
            <a:r>
              <a:rPr lang="en-US" dirty="0"/>
              <a:t>MRDF Files – OIT to Outsource vendor</a:t>
            </a:r>
          </a:p>
          <a:p>
            <a:pPr marL="342900" indent="-342900">
              <a:buAutoNum type="alphaUcPeriod"/>
            </a:pPr>
            <a:r>
              <a:rPr lang="en-US" dirty="0"/>
              <a:t>Updated MRDF Files – Outsource vendor to OIT</a:t>
            </a:r>
          </a:p>
          <a:p>
            <a:pPr marL="342900" indent="-342900">
              <a:buAutoNum type="alphaUcPeriod"/>
            </a:pPr>
            <a:r>
              <a:rPr lang="en-US" dirty="0"/>
              <a:t>Completed USPS Certified Mail Trans File – Outsource vendor to USPS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80</Words>
  <Application>Microsoft Office PowerPoint</Application>
  <PresentationFormat>On-screen Show (4:3)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OIT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State of New Jersey</dc:creator>
  <cp:lastModifiedBy>Haberstick, Michael (OIT)</cp:lastModifiedBy>
  <cp:revision>29</cp:revision>
  <dcterms:created xsi:type="dcterms:W3CDTF">2011-09-27T14:24:14Z</dcterms:created>
  <dcterms:modified xsi:type="dcterms:W3CDTF">2021-05-04T13:30:04Z</dcterms:modified>
</cp:coreProperties>
</file>