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7" d="100"/>
          <a:sy n="87" d="100"/>
        </p:scale>
        <p:origin x="480" y="5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12/1/2025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smtClean="0"/>
              <a:t>Optiona</a:t>
            </a:r>
            <a:r>
              <a:rPr lang="en-US" sz="4400" dirty="0"/>
              <a:t>l</a:t>
            </a:r>
            <a:r>
              <a:rPr lang="en-US" sz="4400" dirty="0" smtClean="0"/>
              <a:t> </a:t>
            </a:r>
            <a:r>
              <a:rPr lang="en-US" sz="4400" dirty="0" smtClean="0"/>
              <a:t>Pre-Quote Conference</a:t>
            </a:r>
            <a:r>
              <a:rPr lang="en-US" sz="5400" dirty="0" smtClean="0"/>
              <a:t/>
            </a:r>
            <a:br>
              <a:rPr lang="en-US" sz="5400" dirty="0" smtClean="0"/>
            </a:br>
            <a:r>
              <a:rPr lang="en-US" sz="2800" dirty="0" smtClean="0"/>
              <a:t>T2659 Maintenance and Operations (M&amp;O) Support Services of Documents Imaging Management System (DIMS)</a:t>
            </a:r>
            <a:r>
              <a:rPr lang="en-US" sz="5400" dirty="0"/>
              <a:t/>
            </a:r>
            <a:br>
              <a:rPr lang="en-US" sz="5400" dirty="0"/>
            </a:br>
            <a:r>
              <a:rPr lang="en-US" sz="4400" dirty="0" smtClean="0"/>
              <a:t>26DPP01244</a:t>
            </a:r>
            <a:r>
              <a:rPr lang="en-US" sz="5400" dirty="0" smtClean="0"/>
              <a:t> </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JANUARY 9, 2026</a:t>
            </a:r>
          </a:p>
          <a:p>
            <a:r>
              <a:rPr lang="en-US" sz="2800" dirty="0" smtClean="0"/>
              <a:t>Quotes due by 2pm march 6, 2026</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JANUARY 9, 2026</a:t>
            </a:r>
          </a:p>
          <a:p>
            <a:endParaRPr lang="en-US" sz="4000" dirty="0"/>
          </a:p>
          <a:p>
            <a:r>
              <a:rPr lang="en-US" sz="4000" dirty="0"/>
              <a:t>Quotes due by 2pm </a:t>
            </a:r>
            <a:r>
              <a:rPr lang="en-US" sz="4000" dirty="0" smtClean="0"/>
              <a:t>MARCH 6, 2026</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UHEEMK3J3FEE-1573984473-763</_dlc_DocId>
    <_dlc_DocIdUrl xmlns="d4e5d782-6a70-4577-82ee-b2c87f6aa0d2">
      <Url>http://treassp19/sites/purchase/NJSTART Document Templates/_layouts/15/DocIdRedir.aspx?ID=UHEEMK3J3FEE-1573984473-763</Url>
      <Description>UHEEMK3J3FEE-1573984473-763</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312E865A-0D6C-468F-AD69-D8CD94906944}">
  <ds:schemaRefs>
    <ds:schemaRef ds:uri="d4e5d782-6a70-4577-82ee-b2c87f6aa0d2"/>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http://schemas.microsoft.com/sharepoint/v3"/>
    <ds:schemaRef ds:uri="4a2393ed-911e-4c9b-9d18-84f1fe0b670e"/>
    <ds:schemaRef ds:uri="http://www.w3.org/XML/1998/namespace"/>
    <ds:schemaRef ds:uri="http://purl.org/dc/dcmitype/"/>
  </ds:schemaRefs>
</ds:datastoreItem>
</file>

<file path=customXml/itemProps3.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C9F896CF-C212-45FA-B056-74EED6960F8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Ion</Template>
  <TotalTime>1130</TotalTime>
  <Words>919</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T2659 Maintenance and Operations (M&amp;O) Support Services of Documents Imaging Management System (DIMS) 26DPP01244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Quin, Christina [TREAS]</cp:lastModifiedBy>
  <cp:revision>69</cp:revision>
  <cp:lastPrinted>2020-02-11T14:28:14Z</cp:lastPrinted>
  <dcterms:created xsi:type="dcterms:W3CDTF">2020-01-31T19:31:42Z</dcterms:created>
  <dcterms:modified xsi:type="dcterms:W3CDTF">2025-12-01T14:10:25Z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