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7" d="100"/>
          <a:sy n="67" d="100"/>
        </p:scale>
        <p:origin x="605"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11/20/2025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11/20/2025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11/20/2025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11/20/2025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11/20/2025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4000" dirty="0" smtClean="0"/>
              <a:t>T1297 Voice Communications Network Services</a:t>
            </a:r>
            <a:r>
              <a:rPr lang="en-US" sz="4800" dirty="0"/>
              <a:t/>
            </a:r>
            <a:br>
              <a:rPr lang="en-US" sz="4800" dirty="0"/>
            </a:br>
            <a:r>
              <a:rPr lang="en-US" sz="5400" dirty="0" smtClean="0"/>
              <a:t>26DPP01242</a:t>
            </a:r>
            <a:r>
              <a:rPr lang="en-US" sz="4800" dirty="0" smtClean="0"/>
              <a:t> </a:t>
            </a:r>
            <a:endParaRPr lang="en-US" sz="48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December 19, 2025</a:t>
            </a:r>
            <a:endParaRPr lang="en-US" sz="2800" dirty="0" smtClean="0"/>
          </a:p>
          <a:p>
            <a:r>
              <a:rPr lang="en-US" sz="2800" dirty="0" smtClean="0"/>
              <a:t>Quotes due by 2pm </a:t>
            </a:r>
            <a:r>
              <a:rPr lang="en-US" sz="2800" dirty="0" smtClean="0"/>
              <a:t>February 19, 2026</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December 19, 2025</a:t>
            </a:r>
            <a:endParaRPr lang="en-US" sz="4000" dirty="0" smtClean="0"/>
          </a:p>
          <a:p>
            <a:endParaRPr lang="en-US" sz="4000" dirty="0"/>
          </a:p>
          <a:p>
            <a:r>
              <a:rPr lang="en-US" sz="4000" dirty="0"/>
              <a:t>Quotes due by 2pm </a:t>
            </a:r>
            <a:r>
              <a:rPr lang="en-US" sz="4000" dirty="0" smtClean="0"/>
              <a:t>February 19, 2026</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2E865A-0D6C-468F-AD69-D8CD94906944}">
  <ds:schemaRefs>
    <ds:schemaRef ds:uri="http://schemas.microsoft.com/office/2006/metadata/properties"/>
    <ds:schemaRef ds:uri="http://purl.org/dc/terms/"/>
    <ds:schemaRef ds:uri="http://schemas.microsoft.com/sharepoint/v3"/>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4a2393ed-911e-4c9b-9d18-84f1fe0b670e"/>
    <ds:schemaRef ds:uri="d4e5d782-6a70-4577-82ee-b2c87f6aa0d2"/>
    <ds:schemaRef ds:uri="http://www.w3.org/XML/1998/namespace"/>
    <ds:schemaRef ds:uri="http://purl.org/dc/dcmitype/"/>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1170</TotalTime>
  <Words>907</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T1297 Voice Communications Network Services 26DPP01242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Quin, Christina [TREAS]</cp:lastModifiedBy>
  <cp:revision>68</cp:revision>
  <cp:lastPrinted>2020-02-11T14:28:14Z</cp:lastPrinted>
  <dcterms:created xsi:type="dcterms:W3CDTF">2020-01-31T19:31:42Z</dcterms:created>
  <dcterms:modified xsi:type="dcterms:W3CDTF">2025-11-20T20:53:08Z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