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1" y="7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11/3/2025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11/3/2025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11/3/2025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11/3/2025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11/3/2025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11/3/2025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144646"/>
            <a:ext cx="8825658" cy="3632736"/>
          </a:xfrm>
        </p:spPr>
        <p:txBody>
          <a:bodyPr/>
          <a:lstStyle/>
          <a:p>
            <a:r>
              <a:rPr lang="en-US" sz="3200" dirty="0" smtClean="0"/>
              <a:t>Optional Pre-Quote </a:t>
            </a:r>
            <a:r>
              <a:rPr lang="en-US" sz="3200" dirty="0" smtClean="0"/>
              <a:t>Conference</a:t>
            </a:r>
            <a:br>
              <a:rPr lang="en-US" sz="3200" dirty="0" smtClean="0"/>
            </a:br>
            <a:r>
              <a:rPr lang="en-US" sz="3200" dirty="0" smtClean="0"/>
              <a:t/>
            </a:r>
            <a:br>
              <a:rPr lang="en-US" sz="3200" dirty="0" smtClean="0"/>
            </a:br>
            <a:r>
              <a:rPr lang="en-US" sz="3200" dirty="0" smtClean="0"/>
              <a:t>T1708 New Hire, National Medical Support Notification, Employer Table Maintenance and Operation, Child Support Employer Portal</a:t>
            </a:r>
            <a:br>
              <a:rPr lang="en-US" sz="3200" dirty="0" smtClean="0"/>
            </a:br>
            <a:r>
              <a:rPr lang="en-US" sz="3200" dirty="0" smtClean="0"/>
              <a:t>26PP01238 </a:t>
            </a:r>
            <a:endParaRPr lang="en-US" sz="32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dirty="0" smtClean="0"/>
              <a:t>12/05/2025</a:t>
            </a:r>
            <a:endParaRPr lang="en-US" sz="2800" dirty="0" smtClean="0"/>
          </a:p>
          <a:p>
            <a:r>
              <a:rPr lang="en-US" sz="2800" dirty="0" smtClean="0"/>
              <a:t>Quotes due by 2pm </a:t>
            </a:r>
            <a:r>
              <a:rPr lang="en-US" sz="2800" dirty="0" smtClean="0"/>
              <a:t>01/21/2026</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12/05/2025</a:t>
            </a:r>
            <a:endParaRPr lang="en-US" sz="4000" dirty="0" smtClean="0"/>
          </a:p>
          <a:p>
            <a:endParaRPr lang="en-US" sz="4000" dirty="0"/>
          </a:p>
          <a:p>
            <a:r>
              <a:rPr lang="en-US" sz="4000" dirty="0"/>
              <a:t>Quotes due by 2pm </a:t>
            </a:r>
            <a:r>
              <a:rPr lang="en-US" sz="4000" dirty="0" smtClean="0"/>
              <a:t>01/21/2026</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UHEEMK3J3FEE-1573984473-763</_dlc_DocId>
    <_dlc_DocIdUrl xmlns="d4e5d782-6a70-4577-82ee-b2c87f6aa0d2">
      <Url>http://treassp19/sites/purchase/NJSTART Document Templates/_layouts/15/DocIdRedir.aspx?ID=UHEEMK3J3FEE-1573984473-763</Url>
      <Description>UHEEMK3J3FEE-1573984473-763</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12E865A-0D6C-468F-AD69-D8CD94906944}">
  <ds:schemaRefs>
    <ds:schemaRef ds:uri="http://schemas.microsoft.com/sharepoint/v3"/>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4a2393ed-911e-4c9b-9d18-84f1fe0b670e"/>
    <ds:schemaRef ds:uri="d4e5d782-6a70-4577-82ee-b2c87f6aa0d2"/>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Ion</Template>
  <TotalTime>1176</TotalTime>
  <Words>910</Words>
  <Application>Microsoft Office PowerPoint</Application>
  <PresentationFormat>Widescreen</PresentationFormat>
  <Paragraphs>61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T1708 New Hire, National Medical Support Notification, Employer Table Maintenance and Operation, Child Support Employer Portal 26PP01238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Bountoulougou, Mohamed [TREAS]</cp:lastModifiedBy>
  <cp:revision>64</cp:revision>
  <cp:lastPrinted>2020-02-11T14:28:14Z</cp:lastPrinted>
  <dcterms:created xsi:type="dcterms:W3CDTF">2020-01-31T19:31:42Z</dcterms:created>
  <dcterms:modified xsi:type="dcterms:W3CDTF">2025-11-03T20:56:21Z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670481de-b77e-4e30-9820-ab025dba34ff</vt:lpwstr>
  </property>
  <property fmtid="{D5CDD505-2E9C-101B-9397-08002B2CF9AE}" pid="4" name="URL">
    <vt:lpwstr/>
  </property>
  <property fmtid="{D5CDD505-2E9C-101B-9397-08002B2CF9AE}" pid="5" name="DocumentSetDescription">
    <vt:lpwstr/>
  </property>
</Properties>
</file>