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11/18/2025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11/18/2025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11/18/2025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993532"/>
            <a:ext cx="8825658" cy="3783850"/>
          </a:xfrm>
        </p:spPr>
        <p:txBody>
          <a:bodyPr/>
          <a:lstStyle/>
          <a:p>
            <a:r>
              <a:rPr lang="en-US" sz="5400" dirty="0" smtClean="0"/>
              <a:t/>
            </a:r>
            <a:br>
              <a:rPr lang="en-US" sz="5400" dirty="0" smtClean="0"/>
            </a:br>
            <a:r>
              <a:rPr lang="en-US" sz="5400" dirty="0" smtClean="0"/>
              <a:t>Optional Pre-Quote Conference</a:t>
            </a:r>
            <a:br>
              <a:rPr lang="en-US" sz="5400" dirty="0" smtClean="0"/>
            </a:br>
            <a:r>
              <a:rPr lang="en-US" sz="5400" dirty="0" smtClean="0"/>
              <a:t/>
            </a:r>
            <a:br>
              <a:rPr lang="en-US" sz="5400" dirty="0" smtClean="0"/>
            </a:br>
            <a:r>
              <a:rPr lang="en-US" sz="2800" dirty="0" smtClean="0"/>
              <a:t>T1841- Geographic Information Systems Services </a:t>
            </a:r>
            <a:r>
              <a:rPr lang="en-US" sz="2800" dirty="0"/>
              <a:t/>
            </a:r>
            <a:br>
              <a:rPr lang="en-US" sz="2800" dirty="0"/>
            </a:br>
            <a:r>
              <a:rPr lang="en-US" sz="2800" dirty="0" smtClean="0"/>
              <a:t>26DPP01215 </a:t>
            </a:r>
            <a:br>
              <a:rPr lang="en-US" sz="2800" dirty="0" smtClean="0"/>
            </a:br>
            <a:endParaRPr lang="en-US" sz="28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December 18, 2025</a:t>
            </a:r>
            <a:endParaRPr lang="en-US" sz="2800" dirty="0" smtClean="0"/>
          </a:p>
          <a:p>
            <a:r>
              <a:rPr lang="en-US" sz="2800" dirty="0" smtClean="0"/>
              <a:t>Quotes due by </a:t>
            </a:r>
            <a:r>
              <a:rPr lang="en-US" sz="2800" dirty="0" smtClean="0"/>
              <a:t>2pm February 4, 2026</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a:t>e-Q&amp;A,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December 18, 2025</a:t>
            </a:r>
            <a:endParaRPr lang="en-US" sz="4000" dirty="0" smtClean="0"/>
          </a:p>
          <a:p>
            <a:endParaRPr lang="en-US" sz="4000" dirty="0"/>
          </a:p>
          <a:p>
            <a:r>
              <a:rPr lang="en-US" sz="4000" dirty="0"/>
              <a:t>Quotes due by 2pm </a:t>
            </a:r>
            <a:r>
              <a:rPr lang="en-US" sz="4000" dirty="0" smtClean="0"/>
              <a:t>February 4, 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purl.org/dc/elements/1.1/"/>
    <ds:schemaRef ds:uri="http://schemas.microsoft.com/office/2006/metadata/properties"/>
    <ds:schemaRef ds:uri="http://schemas.microsoft.com/office/2006/documentManagement/types"/>
    <ds:schemaRef ds:uri="d4e5d782-6a70-4577-82ee-b2c87f6aa0d2"/>
    <ds:schemaRef ds:uri="http://purl.org/dc/terms/"/>
    <ds:schemaRef ds:uri="http://schemas.openxmlformats.org/package/2006/metadata/core-properties"/>
    <ds:schemaRef ds:uri="http://purl.org/dc/dcmitype/"/>
    <ds:schemaRef ds:uri="http://schemas.microsoft.com/office/infopath/2007/PartnerControls"/>
    <ds:schemaRef ds:uri="4a2393ed-911e-4c9b-9d18-84f1fe0b670e"/>
    <ds:schemaRef ds:uri="http://schemas.microsoft.com/sharepoint/v3"/>
    <ds:schemaRef ds:uri="http://www.w3.org/XML/1998/namespac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C9F896CF-C212-45FA-B056-74EED6960F88}">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Ion</Template>
  <TotalTime>1130</TotalTime>
  <Words>910</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 Optional Pre-Quote Conference  T1841- Geographic Information Systems Services  26DPP01215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Snyder, Michael J. [TREAS]</cp:lastModifiedBy>
  <cp:revision>67</cp:revision>
  <cp:lastPrinted>2020-02-11T14:28:14Z</cp:lastPrinted>
  <dcterms:created xsi:type="dcterms:W3CDTF">2020-01-31T19:31:42Z</dcterms:created>
  <dcterms:modified xsi:type="dcterms:W3CDTF">2025-11-18T13:44:01Z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