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7" r:id="rId10"/>
    <p:sldId id="279" r:id="rId11"/>
    <p:sldId id="278" r:id="rId12"/>
    <p:sldId id="272" r:id="rId13"/>
    <p:sldId id="276" r:id="rId14"/>
    <p:sldId id="275" r:id="rId15"/>
    <p:sldId id="274" r:id="rId16"/>
    <p:sldId id="268" r:id="rId17"/>
    <p:sldId id="269" r:id="rId18"/>
    <p:sldId id="273"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ens, Wallace [TREAS]" userId="8917b973-1f5a-4a54-988a-d883fc9b0781" providerId="ADAL" clId="{2040718F-0103-470A-8D05-EA4EA7F902BA}"/>
    <pc:docChg chg="undo redo custSel addSld delSld modSld">
      <pc:chgData name="Stephens, Wallace [TREAS]" userId="8917b973-1f5a-4a54-988a-d883fc9b0781" providerId="ADAL" clId="{2040718F-0103-470A-8D05-EA4EA7F902BA}" dt="2026-05-26T19:49:55.762" v="1809" actId="20577"/>
      <pc:docMkLst>
        <pc:docMk/>
      </pc:docMkLst>
      <pc:sldChg chg="addSp modSp mod">
        <pc:chgData name="Stephens, Wallace [TREAS]" userId="8917b973-1f5a-4a54-988a-d883fc9b0781" providerId="ADAL" clId="{2040718F-0103-470A-8D05-EA4EA7F902BA}" dt="2026-05-26T19:49:47.202" v="1802" actId="20577"/>
        <pc:sldMkLst>
          <pc:docMk/>
          <pc:sldMk cId="4241691986" sldId="256"/>
        </pc:sldMkLst>
        <pc:spChg chg="mod">
          <ac:chgData name="Stephens, Wallace [TREAS]" userId="8917b973-1f5a-4a54-988a-d883fc9b0781" providerId="ADAL" clId="{2040718F-0103-470A-8D05-EA4EA7F902BA}" dt="2026-05-26T19:49:47.202" v="1802" actId="20577"/>
          <ac:spMkLst>
            <pc:docMk/>
            <pc:sldMk cId="4241691986" sldId="256"/>
            <ac:spMk id="3" creationId="{00000000-0000-0000-0000-000000000000}"/>
          </ac:spMkLst>
        </pc:spChg>
        <pc:spChg chg="add mod">
          <ac:chgData name="Stephens, Wallace [TREAS]" userId="8917b973-1f5a-4a54-988a-d883fc9b0781" providerId="ADAL" clId="{2040718F-0103-470A-8D05-EA4EA7F902BA}" dt="2026-05-26T19:31:51.061" v="1717"/>
          <ac:spMkLst>
            <pc:docMk/>
            <pc:sldMk cId="4241691986" sldId="256"/>
            <ac:spMk id="4" creationId="{398BE20F-6580-B6E9-CA42-581722971B43}"/>
          </ac:spMkLst>
        </pc:spChg>
      </pc:sldChg>
      <pc:sldChg chg="addSp delSp modSp mod">
        <pc:chgData name="Stephens, Wallace [TREAS]" userId="8917b973-1f5a-4a54-988a-d883fc9b0781" providerId="ADAL" clId="{2040718F-0103-470A-8D05-EA4EA7F902BA}" dt="2026-05-26T19:32:13.735" v="1722"/>
        <pc:sldMkLst>
          <pc:docMk/>
          <pc:sldMk cId="2972536684" sldId="257"/>
        </pc:sldMkLst>
        <pc:spChg chg="add del">
          <ac:chgData name="Stephens, Wallace [TREAS]" userId="8917b973-1f5a-4a54-988a-d883fc9b0781" providerId="ADAL" clId="{2040718F-0103-470A-8D05-EA4EA7F902BA}" dt="2026-05-26T19:32:03.394" v="1719" actId="22"/>
          <ac:spMkLst>
            <pc:docMk/>
            <pc:sldMk cId="2972536684" sldId="257"/>
            <ac:spMk id="5" creationId="{3BBF4279-5E3D-058C-AC8E-51B1A10001B5}"/>
          </ac:spMkLst>
        </pc:spChg>
        <pc:spChg chg="add mod">
          <ac:chgData name="Stephens, Wallace [TREAS]" userId="8917b973-1f5a-4a54-988a-d883fc9b0781" providerId="ADAL" clId="{2040718F-0103-470A-8D05-EA4EA7F902BA}" dt="2026-05-26T19:32:13.735" v="1722"/>
          <ac:spMkLst>
            <pc:docMk/>
            <pc:sldMk cId="2972536684" sldId="257"/>
            <ac:spMk id="8" creationId="{16CC4892-F53F-6F03-50B5-BCE48C9CA49C}"/>
          </ac:spMkLst>
        </pc:spChg>
        <pc:picChg chg="add del">
          <ac:chgData name="Stephens, Wallace [TREAS]" userId="8917b973-1f5a-4a54-988a-d883fc9b0781" providerId="ADAL" clId="{2040718F-0103-470A-8D05-EA4EA7F902BA}" dt="2026-05-26T19:32:11.915" v="1721" actId="22"/>
          <ac:picMkLst>
            <pc:docMk/>
            <pc:sldMk cId="2972536684" sldId="257"/>
            <ac:picMk id="7" creationId="{BD63AFF3-6ADF-AC6C-1231-4F5BFBD93E28}"/>
          </ac:picMkLst>
        </pc:picChg>
      </pc:sldChg>
      <pc:sldChg chg="addSp modSp">
        <pc:chgData name="Stephens, Wallace [TREAS]" userId="8917b973-1f5a-4a54-988a-d883fc9b0781" providerId="ADAL" clId="{2040718F-0103-470A-8D05-EA4EA7F902BA}" dt="2026-05-26T19:32:26.379" v="1723"/>
        <pc:sldMkLst>
          <pc:docMk/>
          <pc:sldMk cId="2382033988" sldId="260"/>
        </pc:sldMkLst>
        <pc:spChg chg="add mod">
          <ac:chgData name="Stephens, Wallace [TREAS]" userId="8917b973-1f5a-4a54-988a-d883fc9b0781" providerId="ADAL" clId="{2040718F-0103-470A-8D05-EA4EA7F902BA}" dt="2026-05-26T19:32:26.379" v="1723"/>
          <ac:spMkLst>
            <pc:docMk/>
            <pc:sldMk cId="2382033988" sldId="260"/>
            <ac:spMk id="4" creationId="{90C1E329-EB22-B34F-4494-6F156F796F09}"/>
          </ac:spMkLst>
        </pc:spChg>
      </pc:sldChg>
      <pc:sldChg chg="addSp modSp mod">
        <pc:chgData name="Stephens, Wallace [TREAS]" userId="8917b973-1f5a-4a54-988a-d883fc9b0781" providerId="ADAL" clId="{2040718F-0103-470A-8D05-EA4EA7F902BA}" dt="2026-05-26T19:49:55.762" v="1809" actId="20577"/>
        <pc:sldMkLst>
          <pc:docMk/>
          <pc:sldMk cId="4238527766" sldId="267"/>
        </pc:sldMkLst>
        <pc:spChg chg="mod">
          <ac:chgData name="Stephens, Wallace [TREAS]" userId="8917b973-1f5a-4a54-988a-d883fc9b0781" providerId="ADAL" clId="{2040718F-0103-470A-8D05-EA4EA7F902BA}" dt="2026-05-26T19:49:55.762" v="1809" actId="20577"/>
          <ac:spMkLst>
            <pc:docMk/>
            <pc:sldMk cId="4238527766" sldId="267"/>
            <ac:spMk id="4" creationId="{00000000-0000-0000-0000-000000000000}"/>
          </ac:spMkLst>
        </pc:spChg>
        <pc:spChg chg="add mod">
          <ac:chgData name="Stephens, Wallace [TREAS]" userId="8917b973-1f5a-4a54-988a-d883fc9b0781" providerId="ADAL" clId="{2040718F-0103-470A-8D05-EA4EA7F902BA}" dt="2026-05-26T19:34:45.498" v="1733"/>
          <ac:spMkLst>
            <pc:docMk/>
            <pc:sldMk cId="4238527766" sldId="267"/>
            <ac:spMk id="5" creationId="{9B407324-36A9-5734-7F4C-552507DF24EE}"/>
          </ac:spMkLst>
        </pc:spChg>
      </pc:sldChg>
      <pc:sldChg chg="addSp delSp modSp mod">
        <pc:chgData name="Stephens, Wallace [TREAS]" userId="8917b973-1f5a-4a54-988a-d883fc9b0781" providerId="ADAL" clId="{2040718F-0103-470A-8D05-EA4EA7F902BA}" dt="2026-05-26T19:35:22.378" v="1735" actId="22"/>
        <pc:sldMkLst>
          <pc:docMk/>
          <pc:sldMk cId="3881544256" sldId="268"/>
        </pc:sldMkLst>
        <pc:spChg chg="add mod">
          <ac:chgData name="Stephens, Wallace [TREAS]" userId="8917b973-1f5a-4a54-988a-d883fc9b0781" providerId="ADAL" clId="{2040718F-0103-470A-8D05-EA4EA7F902BA}" dt="2026-05-26T19:35:14.641" v="1734" actId="478"/>
          <ac:spMkLst>
            <pc:docMk/>
            <pc:sldMk cId="3881544256" sldId="268"/>
            <ac:spMk id="5" creationId="{BF2CB6C2-A671-4187-A453-DB6E099D604D}"/>
          </ac:spMkLst>
        </pc:spChg>
        <pc:picChg chg="del">
          <ac:chgData name="Stephens, Wallace [TREAS]" userId="8917b973-1f5a-4a54-988a-d883fc9b0781" providerId="ADAL" clId="{2040718F-0103-470A-8D05-EA4EA7F902BA}" dt="2026-05-26T19:35:14.641" v="1734" actId="478"/>
          <ac:picMkLst>
            <pc:docMk/>
            <pc:sldMk cId="3881544256" sldId="268"/>
            <ac:picMk id="4" creationId="{00000000-0000-0000-0000-000000000000}"/>
          </ac:picMkLst>
        </pc:picChg>
        <pc:picChg chg="add">
          <ac:chgData name="Stephens, Wallace [TREAS]" userId="8917b973-1f5a-4a54-988a-d883fc9b0781" providerId="ADAL" clId="{2040718F-0103-470A-8D05-EA4EA7F902BA}" dt="2026-05-26T19:35:22.378" v="1735" actId="22"/>
          <ac:picMkLst>
            <pc:docMk/>
            <pc:sldMk cId="3881544256" sldId="268"/>
            <ac:picMk id="7" creationId="{B322D278-FA71-7B06-1A5C-51309481F907}"/>
          </ac:picMkLst>
        </pc:picChg>
      </pc:sldChg>
      <pc:sldChg chg="addSp delSp modSp mod">
        <pc:chgData name="Stephens, Wallace [TREAS]" userId="8917b973-1f5a-4a54-988a-d883fc9b0781" providerId="ADAL" clId="{2040718F-0103-470A-8D05-EA4EA7F902BA}" dt="2026-05-26T19:35:36.220" v="1737" actId="22"/>
        <pc:sldMkLst>
          <pc:docMk/>
          <pc:sldMk cId="2870850160" sldId="269"/>
        </pc:sldMkLst>
        <pc:spChg chg="add mod">
          <ac:chgData name="Stephens, Wallace [TREAS]" userId="8917b973-1f5a-4a54-988a-d883fc9b0781" providerId="ADAL" clId="{2040718F-0103-470A-8D05-EA4EA7F902BA}" dt="2026-05-26T19:35:29.472" v="1736" actId="478"/>
          <ac:spMkLst>
            <pc:docMk/>
            <pc:sldMk cId="2870850160" sldId="269"/>
            <ac:spMk id="5" creationId="{3E29A94A-2C3E-AF1F-4C13-746E261DEFA6}"/>
          </ac:spMkLst>
        </pc:spChg>
        <pc:picChg chg="del">
          <ac:chgData name="Stephens, Wallace [TREAS]" userId="8917b973-1f5a-4a54-988a-d883fc9b0781" providerId="ADAL" clId="{2040718F-0103-470A-8D05-EA4EA7F902BA}" dt="2026-05-26T19:35:29.472" v="1736" actId="478"/>
          <ac:picMkLst>
            <pc:docMk/>
            <pc:sldMk cId="2870850160" sldId="269"/>
            <ac:picMk id="4" creationId="{00000000-0000-0000-0000-000000000000}"/>
          </ac:picMkLst>
        </pc:picChg>
        <pc:picChg chg="add">
          <ac:chgData name="Stephens, Wallace [TREAS]" userId="8917b973-1f5a-4a54-988a-d883fc9b0781" providerId="ADAL" clId="{2040718F-0103-470A-8D05-EA4EA7F902BA}" dt="2026-05-26T19:35:36.220" v="1737" actId="22"/>
          <ac:picMkLst>
            <pc:docMk/>
            <pc:sldMk cId="2870850160" sldId="269"/>
            <ac:picMk id="7" creationId="{06003151-AB7A-0387-1F9A-6E613837F944}"/>
          </ac:picMkLst>
        </pc:picChg>
      </pc:sldChg>
      <pc:sldChg chg="addSp modSp mod">
        <pc:chgData name="Stephens, Wallace [TREAS]" userId="8917b973-1f5a-4a54-988a-d883fc9b0781" providerId="ADAL" clId="{2040718F-0103-470A-8D05-EA4EA7F902BA}" dt="2026-05-26T19:38:01.924" v="1750" actId="20577"/>
        <pc:sldMkLst>
          <pc:docMk/>
          <pc:sldMk cId="3686250624" sldId="270"/>
        </pc:sldMkLst>
        <pc:spChg chg="mod">
          <ac:chgData name="Stephens, Wallace [TREAS]" userId="8917b973-1f5a-4a54-988a-d883fc9b0781" providerId="ADAL" clId="{2040718F-0103-470A-8D05-EA4EA7F902BA}" dt="2026-05-26T19:38:01.924" v="1750" actId="20577"/>
          <ac:spMkLst>
            <pc:docMk/>
            <pc:sldMk cId="3686250624" sldId="270"/>
            <ac:spMk id="3" creationId="{00000000-0000-0000-0000-000000000000}"/>
          </ac:spMkLst>
        </pc:spChg>
        <pc:spChg chg="add mod">
          <ac:chgData name="Stephens, Wallace [TREAS]" userId="8917b973-1f5a-4a54-988a-d883fc9b0781" providerId="ADAL" clId="{2040718F-0103-470A-8D05-EA4EA7F902BA}" dt="2026-05-26T19:32:36.530" v="1724"/>
          <ac:spMkLst>
            <pc:docMk/>
            <pc:sldMk cId="3686250624" sldId="270"/>
            <ac:spMk id="4" creationId="{829AEF4A-B8FD-C56C-4F74-03D97C97F700}"/>
          </ac:spMkLst>
        </pc:spChg>
      </pc:sldChg>
      <pc:sldChg chg="addSp modSp mod">
        <pc:chgData name="Stephens, Wallace [TREAS]" userId="8917b973-1f5a-4a54-988a-d883fc9b0781" providerId="ADAL" clId="{2040718F-0103-470A-8D05-EA4EA7F902BA}" dt="2026-05-26T19:38:27.426" v="1778" actId="20577"/>
        <pc:sldMkLst>
          <pc:docMk/>
          <pc:sldMk cId="1795808647" sldId="271"/>
        </pc:sldMkLst>
        <pc:spChg chg="mod">
          <ac:chgData name="Stephens, Wallace [TREAS]" userId="8917b973-1f5a-4a54-988a-d883fc9b0781" providerId="ADAL" clId="{2040718F-0103-470A-8D05-EA4EA7F902BA}" dt="2026-05-26T19:38:27.426" v="1778" actId="20577"/>
          <ac:spMkLst>
            <pc:docMk/>
            <pc:sldMk cId="1795808647" sldId="271"/>
            <ac:spMk id="3" creationId="{00000000-0000-0000-0000-000000000000}"/>
          </ac:spMkLst>
        </pc:spChg>
        <pc:spChg chg="add mod">
          <ac:chgData name="Stephens, Wallace [TREAS]" userId="8917b973-1f5a-4a54-988a-d883fc9b0781" providerId="ADAL" clId="{2040718F-0103-470A-8D05-EA4EA7F902BA}" dt="2026-05-26T19:32:52.159" v="1725"/>
          <ac:spMkLst>
            <pc:docMk/>
            <pc:sldMk cId="1795808647" sldId="271"/>
            <ac:spMk id="4" creationId="{75AFDEBB-D76F-6F96-F11A-C484EE22CE3E}"/>
          </ac:spMkLst>
        </pc:spChg>
      </pc:sldChg>
      <pc:sldChg chg="addSp modSp">
        <pc:chgData name="Stephens, Wallace [TREAS]" userId="8917b973-1f5a-4a54-988a-d883fc9b0781" providerId="ADAL" clId="{2040718F-0103-470A-8D05-EA4EA7F902BA}" dt="2026-05-26T19:34:28.604" v="1730"/>
        <pc:sldMkLst>
          <pc:docMk/>
          <pc:sldMk cId="1914936668" sldId="272"/>
        </pc:sldMkLst>
        <pc:spChg chg="add mod">
          <ac:chgData name="Stephens, Wallace [TREAS]" userId="8917b973-1f5a-4a54-988a-d883fc9b0781" providerId="ADAL" clId="{2040718F-0103-470A-8D05-EA4EA7F902BA}" dt="2026-05-26T19:34:28.604" v="1730"/>
          <ac:spMkLst>
            <pc:docMk/>
            <pc:sldMk cId="1914936668" sldId="272"/>
            <ac:spMk id="4" creationId="{3C73BF77-3BB9-3CF9-F571-7C872B7BFE51}"/>
          </ac:spMkLst>
        </pc:spChg>
      </pc:sldChg>
      <pc:sldChg chg="addSp delSp modSp mod">
        <pc:chgData name="Stephens, Wallace [TREAS]" userId="8917b973-1f5a-4a54-988a-d883fc9b0781" providerId="ADAL" clId="{2040718F-0103-470A-8D05-EA4EA7F902BA}" dt="2026-05-26T19:35:47.501" v="1739" actId="22"/>
        <pc:sldMkLst>
          <pc:docMk/>
          <pc:sldMk cId="2613144647" sldId="273"/>
        </pc:sldMkLst>
        <pc:spChg chg="add mod">
          <ac:chgData name="Stephens, Wallace [TREAS]" userId="8917b973-1f5a-4a54-988a-d883fc9b0781" providerId="ADAL" clId="{2040718F-0103-470A-8D05-EA4EA7F902BA}" dt="2026-05-26T19:35:43.092" v="1738" actId="478"/>
          <ac:spMkLst>
            <pc:docMk/>
            <pc:sldMk cId="2613144647" sldId="273"/>
            <ac:spMk id="5" creationId="{73013928-89CD-DD69-9E23-71FD0C81D1EC}"/>
          </ac:spMkLst>
        </pc:spChg>
        <pc:picChg chg="del">
          <ac:chgData name="Stephens, Wallace [TREAS]" userId="8917b973-1f5a-4a54-988a-d883fc9b0781" providerId="ADAL" clId="{2040718F-0103-470A-8D05-EA4EA7F902BA}" dt="2026-05-26T19:35:43.092" v="1738" actId="478"/>
          <ac:picMkLst>
            <pc:docMk/>
            <pc:sldMk cId="2613144647" sldId="273"/>
            <ac:picMk id="4" creationId="{00000000-0000-0000-0000-000000000000}"/>
          </ac:picMkLst>
        </pc:picChg>
        <pc:picChg chg="add">
          <ac:chgData name="Stephens, Wallace [TREAS]" userId="8917b973-1f5a-4a54-988a-d883fc9b0781" providerId="ADAL" clId="{2040718F-0103-470A-8D05-EA4EA7F902BA}" dt="2026-05-26T19:35:47.501" v="1739" actId="22"/>
          <ac:picMkLst>
            <pc:docMk/>
            <pc:sldMk cId="2613144647" sldId="273"/>
            <ac:picMk id="7" creationId="{975417D7-011A-2FE3-4D5E-8B5F878077D0}"/>
          </ac:picMkLst>
        </pc:picChg>
      </pc:sldChg>
      <pc:sldChg chg="addSp modSp">
        <pc:chgData name="Stephens, Wallace [TREAS]" userId="8917b973-1f5a-4a54-988a-d883fc9b0781" providerId="ADAL" clId="{2040718F-0103-470A-8D05-EA4EA7F902BA}" dt="2026-05-26T19:34:39.079" v="1732"/>
        <pc:sldMkLst>
          <pc:docMk/>
          <pc:sldMk cId="1306346831" sldId="274"/>
        </pc:sldMkLst>
        <pc:spChg chg="add mod">
          <ac:chgData name="Stephens, Wallace [TREAS]" userId="8917b973-1f5a-4a54-988a-d883fc9b0781" providerId="ADAL" clId="{2040718F-0103-470A-8D05-EA4EA7F902BA}" dt="2026-05-26T19:34:39.079" v="1732"/>
          <ac:spMkLst>
            <pc:docMk/>
            <pc:sldMk cId="1306346831" sldId="274"/>
            <ac:spMk id="4" creationId="{E314965D-A103-2E74-4039-0F127E07B28E}"/>
          </ac:spMkLst>
        </pc:spChg>
      </pc:sldChg>
      <pc:sldChg chg="addSp delSp modSp mod">
        <pc:chgData name="Stephens, Wallace [TREAS]" userId="8917b973-1f5a-4a54-988a-d883fc9b0781" providerId="ADAL" clId="{2040718F-0103-470A-8D05-EA4EA7F902BA}" dt="2026-05-26T19:43:03.239" v="1795"/>
        <pc:sldMkLst>
          <pc:docMk/>
          <pc:sldMk cId="1640472741" sldId="275"/>
        </pc:sldMkLst>
        <pc:spChg chg="del">
          <ac:chgData name="Stephens, Wallace [TREAS]" userId="8917b973-1f5a-4a54-988a-d883fc9b0781" providerId="ADAL" clId="{2040718F-0103-470A-8D05-EA4EA7F902BA}" dt="2026-05-26T19:41:08.744" v="1779" actId="478"/>
          <ac:spMkLst>
            <pc:docMk/>
            <pc:sldMk cId="1640472741" sldId="275"/>
            <ac:spMk id="3" creationId="{00000000-0000-0000-0000-000000000000}"/>
          </ac:spMkLst>
        </pc:spChg>
        <pc:spChg chg="add mod">
          <ac:chgData name="Stephens, Wallace [TREAS]" userId="8917b973-1f5a-4a54-988a-d883fc9b0781" providerId="ADAL" clId="{2040718F-0103-470A-8D05-EA4EA7F902BA}" dt="2026-05-26T19:34:35.239" v="1731"/>
          <ac:spMkLst>
            <pc:docMk/>
            <pc:sldMk cId="1640472741" sldId="275"/>
            <ac:spMk id="4" creationId="{2F975EE4-6CF5-7041-C382-0A91AFFF17FA}"/>
          </ac:spMkLst>
        </pc:spChg>
        <pc:spChg chg="add del mod">
          <ac:chgData name="Stephens, Wallace [TREAS]" userId="8917b973-1f5a-4a54-988a-d883fc9b0781" providerId="ADAL" clId="{2040718F-0103-470A-8D05-EA4EA7F902BA}" dt="2026-05-26T19:41:18.579" v="1780"/>
          <ac:spMkLst>
            <pc:docMk/>
            <pc:sldMk cId="1640472741" sldId="275"/>
            <ac:spMk id="6" creationId="{B12AE038-1838-554B-F129-8277696F690E}"/>
          </ac:spMkLst>
        </pc:spChg>
        <pc:spChg chg="add del mod">
          <ac:chgData name="Stephens, Wallace [TREAS]" userId="8917b973-1f5a-4a54-988a-d883fc9b0781" providerId="ADAL" clId="{2040718F-0103-470A-8D05-EA4EA7F902BA}" dt="2026-05-26T19:42:48.243" v="1793" actId="478"/>
          <ac:spMkLst>
            <pc:docMk/>
            <pc:sldMk cId="1640472741" sldId="275"/>
            <ac:spMk id="7" creationId="{C5E09838-082C-5190-A8CC-BA762BBBC8AC}"/>
          </ac:spMkLst>
        </pc:spChg>
        <pc:spChg chg="add del mod">
          <ac:chgData name="Stephens, Wallace [TREAS]" userId="8917b973-1f5a-4a54-988a-d883fc9b0781" providerId="ADAL" clId="{2040718F-0103-470A-8D05-EA4EA7F902BA}" dt="2026-05-26T19:42:50.034" v="1794" actId="478"/>
          <ac:spMkLst>
            <pc:docMk/>
            <pc:sldMk cId="1640472741" sldId="275"/>
            <ac:spMk id="9" creationId="{6B806894-CAF0-7AF0-D059-34E3CD2A19ED}"/>
          </ac:spMkLst>
        </pc:spChg>
        <pc:spChg chg="add mod">
          <ac:chgData name="Stephens, Wallace [TREAS]" userId="8917b973-1f5a-4a54-988a-d883fc9b0781" providerId="ADAL" clId="{2040718F-0103-470A-8D05-EA4EA7F902BA}" dt="2026-05-26T19:43:03.239" v="1795"/>
          <ac:spMkLst>
            <pc:docMk/>
            <pc:sldMk cId="1640472741" sldId="275"/>
            <ac:spMk id="10" creationId="{2EE3D46F-1AEA-B859-4A2B-9CC1412C77F4}"/>
          </ac:spMkLst>
        </pc:spChg>
      </pc:sldChg>
      <pc:sldChg chg="addSp delSp modSp mod setBg">
        <pc:chgData name="Stephens, Wallace [TREAS]" userId="8917b973-1f5a-4a54-988a-d883fc9b0781" providerId="ADAL" clId="{2040718F-0103-470A-8D05-EA4EA7F902BA}" dt="2026-05-05T15:05:49.756" v="1636" actId="26606"/>
        <pc:sldMkLst>
          <pc:docMk/>
          <pc:sldMk cId="2110267233" sldId="276"/>
        </pc:sldMkLst>
        <pc:picChg chg="add mod">
          <ac:chgData name="Stephens, Wallace [TREAS]" userId="8917b973-1f5a-4a54-988a-d883fc9b0781" providerId="ADAL" clId="{2040718F-0103-470A-8D05-EA4EA7F902BA}" dt="2026-05-05T15:05:49.756" v="1636" actId="26606"/>
          <ac:picMkLst>
            <pc:docMk/>
            <pc:sldMk cId="2110267233" sldId="276"/>
            <ac:picMk id="4" creationId="{3D418D90-86AF-55B6-08EF-A8668B03322F}"/>
          </ac:picMkLst>
        </pc:picChg>
      </pc:sldChg>
      <pc:sldChg chg="addSp modSp mod">
        <pc:chgData name="Stephens, Wallace [TREAS]" userId="8917b973-1f5a-4a54-988a-d883fc9b0781" providerId="ADAL" clId="{2040718F-0103-470A-8D05-EA4EA7F902BA}" dt="2026-05-26T19:33:05.032" v="1726"/>
        <pc:sldMkLst>
          <pc:docMk/>
          <pc:sldMk cId="2604210594" sldId="277"/>
        </pc:sldMkLst>
        <pc:spChg chg="mod">
          <ac:chgData name="Stephens, Wallace [TREAS]" userId="8917b973-1f5a-4a54-988a-d883fc9b0781" providerId="ADAL" clId="{2040718F-0103-470A-8D05-EA4EA7F902BA}" dt="2026-05-26T15:28:22.352" v="1663" actId="20577"/>
          <ac:spMkLst>
            <pc:docMk/>
            <pc:sldMk cId="2604210594" sldId="277"/>
            <ac:spMk id="3" creationId="{0083E836-38D2-3B2F-EBCA-347CF582BD99}"/>
          </ac:spMkLst>
        </pc:spChg>
        <pc:spChg chg="add mod">
          <ac:chgData name="Stephens, Wallace [TREAS]" userId="8917b973-1f5a-4a54-988a-d883fc9b0781" providerId="ADAL" clId="{2040718F-0103-470A-8D05-EA4EA7F902BA}" dt="2026-05-26T19:33:05.032" v="1726"/>
          <ac:spMkLst>
            <pc:docMk/>
            <pc:sldMk cId="2604210594" sldId="277"/>
            <ac:spMk id="4" creationId="{C4EB6F15-C193-C5DE-125A-96C12798C4F5}"/>
          </ac:spMkLst>
        </pc:spChg>
      </pc:sldChg>
      <pc:sldChg chg="addSp modSp mod">
        <pc:chgData name="Stephens, Wallace [TREAS]" userId="8917b973-1f5a-4a54-988a-d883fc9b0781" providerId="ADAL" clId="{2040718F-0103-470A-8D05-EA4EA7F902BA}" dt="2026-05-26T19:33:59.097" v="1729"/>
        <pc:sldMkLst>
          <pc:docMk/>
          <pc:sldMk cId="1766668429" sldId="278"/>
        </pc:sldMkLst>
        <pc:spChg chg="mod">
          <ac:chgData name="Stephens, Wallace [TREAS]" userId="8917b973-1f5a-4a54-988a-d883fc9b0781" providerId="ADAL" clId="{2040718F-0103-470A-8D05-EA4EA7F902BA}" dt="2026-05-26T15:29:34.074" v="1699" actId="20577"/>
          <ac:spMkLst>
            <pc:docMk/>
            <pc:sldMk cId="1766668429" sldId="278"/>
            <ac:spMk id="3" creationId="{585554A7-E724-1FC1-B6B5-65F8E39669E5}"/>
          </ac:spMkLst>
        </pc:spChg>
        <pc:spChg chg="add mod">
          <ac:chgData name="Stephens, Wallace [TREAS]" userId="8917b973-1f5a-4a54-988a-d883fc9b0781" providerId="ADAL" clId="{2040718F-0103-470A-8D05-EA4EA7F902BA}" dt="2026-05-26T19:33:59.097" v="1729"/>
          <ac:spMkLst>
            <pc:docMk/>
            <pc:sldMk cId="1766668429" sldId="278"/>
            <ac:spMk id="4" creationId="{387B9966-BF20-94C1-81C4-15ACDF113DE8}"/>
          </ac:spMkLst>
        </pc:spChg>
      </pc:sldChg>
      <pc:sldChg chg="addSp modSp mod">
        <pc:chgData name="Stephens, Wallace [TREAS]" userId="8917b973-1f5a-4a54-988a-d883fc9b0781" providerId="ADAL" clId="{2040718F-0103-470A-8D05-EA4EA7F902BA}" dt="2026-05-26T19:33:50.216" v="1728"/>
        <pc:sldMkLst>
          <pc:docMk/>
          <pc:sldMk cId="3537358830" sldId="279"/>
        </pc:sldMkLst>
        <pc:spChg chg="mod">
          <ac:chgData name="Stephens, Wallace [TREAS]" userId="8917b973-1f5a-4a54-988a-d883fc9b0781" providerId="ADAL" clId="{2040718F-0103-470A-8D05-EA4EA7F902BA}" dt="2026-05-26T19:33:37.143" v="1727" actId="20577"/>
          <ac:spMkLst>
            <pc:docMk/>
            <pc:sldMk cId="3537358830" sldId="279"/>
            <ac:spMk id="2" creationId="{632406E6-76CF-8218-5A14-72D06822817E}"/>
          </ac:spMkLst>
        </pc:spChg>
        <pc:spChg chg="add mod">
          <ac:chgData name="Stephens, Wallace [TREAS]" userId="8917b973-1f5a-4a54-988a-d883fc9b0781" providerId="ADAL" clId="{2040718F-0103-470A-8D05-EA4EA7F902BA}" dt="2026-05-26T19:33:50.216" v="1728"/>
          <ac:spMkLst>
            <pc:docMk/>
            <pc:sldMk cId="3537358830" sldId="279"/>
            <ac:spMk id="4" creationId="{51891184-3438-1845-A4E9-667FEC8DA67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5/26/2026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5121" y="1562320"/>
            <a:ext cx="11521758" cy="3329581"/>
          </a:xfrm>
        </p:spPr>
        <p:txBody>
          <a:bodyPr/>
          <a:lstStyle/>
          <a:p>
            <a:r>
              <a:rPr lang="en-US" sz="4800" dirty="0"/>
              <a:t>Optional Pre-Quote Conference</a:t>
            </a:r>
            <a:br>
              <a:rPr lang="en-US" sz="4800" dirty="0"/>
            </a:br>
            <a:r>
              <a:rPr lang="en-US" sz="4800" dirty="0"/>
              <a:t>T1932 – Contracted System Administrator (CSA) for the Children’s System of Care (CSOC)</a:t>
            </a:r>
            <a:br>
              <a:rPr lang="en-US" sz="4800" dirty="0"/>
            </a:br>
            <a:r>
              <a:rPr lang="en-US" sz="4800" dirty="0"/>
              <a:t>26DPP01212 </a:t>
            </a:r>
          </a:p>
        </p:txBody>
      </p:sp>
      <p:sp>
        <p:nvSpPr>
          <p:cNvPr id="3" name="Subtitle 2"/>
          <p:cNvSpPr>
            <a:spLocks noGrp="1"/>
          </p:cNvSpPr>
          <p:nvPr>
            <p:ph type="subTitle" idx="1"/>
          </p:nvPr>
        </p:nvSpPr>
        <p:spPr>
          <a:xfrm>
            <a:off x="1154955" y="5374980"/>
            <a:ext cx="8825658" cy="1279388"/>
          </a:xfrm>
        </p:spPr>
        <p:txBody>
          <a:bodyPr>
            <a:normAutofit/>
          </a:bodyPr>
          <a:lstStyle/>
          <a:p>
            <a:r>
              <a:rPr lang="en-US" sz="2800" dirty="0"/>
              <a:t>Q&amp;a due by 2pm, June 23, 2026</a:t>
            </a:r>
          </a:p>
          <a:p>
            <a:r>
              <a:rPr lang="en-US" sz="2800" dirty="0"/>
              <a:t>Quotes due by 2pM, July 16, 2026</a:t>
            </a:r>
            <a:endParaRPr lang="en-US" sz="2800" b="1" dirty="0">
              <a:solidFill>
                <a:srgbClr val="FFFF00"/>
              </a:solidFill>
            </a:endParaRPr>
          </a:p>
        </p:txBody>
      </p:sp>
      <p:sp>
        <p:nvSpPr>
          <p:cNvPr id="4" name="Slide Number Placeholder 5">
            <a:extLst>
              <a:ext uri="{FF2B5EF4-FFF2-40B4-BE49-F238E27FC236}">
                <a16:creationId xmlns:a16="http://schemas.microsoft.com/office/drawing/2014/main" id="{398BE20F-6580-B6E9-CA42-581722971B43}"/>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1</a:t>
            </a:fld>
            <a:endParaRPr lang="en-US"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8" name="Slide Number Placeholder 5">
            <a:extLst>
              <a:ext uri="{FF2B5EF4-FFF2-40B4-BE49-F238E27FC236}">
                <a16:creationId xmlns:a16="http://schemas.microsoft.com/office/drawing/2014/main" id="{16CC4892-F53F-6F03-50B5-BCE48C9CA49C}"/>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a:xfrm>
            <a:off x="1104293" y="1853248"/>
            <a:ext cx="8946541" cy="4195481"/>
          </a:xfrm>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
        <p:nvSpPr>
          <p:cNvPr id="4" name="Slide Number Placeholder 5">
            <a:extLst>
              <a:ext uri="{FF2B5EF4-FFF2-40B4-BE49-F238E27FC236}">
                <a16:creationId xmlns:a16="http://schemas.microsoft.com/office/drawing/2014/main" id="{90C1E329-EB22-B34F-4494-6F156F796F09}"/>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622729" y="1853248"/>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
        <p:nvSpPr>
          <p:cNvPr id="4" name="Slide Number Placeholder 5">
            <a:extLst>
              <a:ext uri="{FF2B5EF4-FFF2-40B4-BE49-F238E27FC236}">
                <a16:creationId xmlns:a16="http://schemas.microsoft.com/office/drawing/2014/main" id="{829AEF4A-B8FD-C56C-4F74-03D97C97F700}"/>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4</a:t>
            </a:fld>
            <a:endParaRPr lang="en-US" dirty="0"/>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393638" y="2261553"/>
            <a:ext cx="9404723" cy="5486400"/>
          </a:xfrm>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p:txBody>
      </p:sp>
      <p:sp>
        <p:nvSpPr>
          <p:cNvPr id="4" name="Slide Number Placeholder 5">
            <a:extLst>
              <a:ext uri="{FF2B5EF4-FFF2-40B4-BE49-F238E27FC236}">
                <a16:creationId xmlns:a16="http://schemas.microsoft.com/office/drawing/2014/main" id="{75AFDEBB-D76F-6F96-F11A-C484EE22CE3E}"/>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5</a:t>
            </a:fld>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0A9E-ECB9-70E3-ACDC-7E9CEAAD952C}"/>
              </a:ext>
            </a:extLst>
          </p:cNvPr>
          <p:cNvSpPr>
            <a:spLocks noGrp="1"/>
          </p:cNvSpPr>
          <p:nvPr>
            <p:ph type="title"/>
          </p:nvPr>
        </p:nvSpPr>
        <p:spPr/>
        <p:txBody>
          <a:bodyPr/>
          <a:lstStyle/>
          <a:p>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BID SOLICITATION AT A GLANCE</a:t>
            </a:r>
            <a:endParaRPr lang="en-US" dirty="0"/>
          </a:p>
        </p:txBody>
      </p:sp>
      <p:sp>
        <p:nvSpPr>
          <p:cNvPr id="3" name="Content Placeholder 2">
            <a:extLst>
              <a:ext uri="{FF2B5EF4-FFF2-40B4-BE49-F238E27FC236}">
                <a16:creationId xmlns:a16="http://schemas.microsoft.com/office/drawing/2014/main" id="{0083E836-38D2-3B2F-EBCA-347CF582BD99}"/>
              </a:ext>
            </a:extLst>
          </p:cNvPr>
          <p:cNvSpPr>
            <a:spLocks noGrp="1"/>
          </p:cNvSpPr>
          <p:nvPr>
            <p:ph idx="1"/>
          </p:nvPr>
        </p:nvSpPr>
        <p:spPr>
          <a:xfrm>
            <a:off x="1287014" y="2209801"/>
            <a:ext cx="9617972" cy="4195481"/>
          </a:xfrm>
        </p:spPr>
        <p:txBody>
          <a:bodyPr/>
          <a:lstStyle/>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1:  State of New Jersey Standard Terms and Conditions</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2: Standard Procurement Forms Packet</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3: State </a:t>
            </a:r>
            <a:r>
              <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rPr>
              <a:t>of New Jersey Security Due Diligence Third-Party Information Security Questionnaire</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rPr>
              <a:t>Attachment 4: Confidentiality/Non-Disclosure Agreement</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rPr>
              <a:t>Attachment 5: </a:t>
            </a:r>
            <a:r>
              <a:rPr kumimoji="0" lang="en-US" sz="2400" b="0" i="0" u="none" strike="noStrike" kern="1200" cap="none" spc="0" normalizeH="0" baseline="0" noProof="0" dirty="0" err="1">
                <a:ln>
                  <a:noFill/>
                </a:ln>
                <a:solidFill>
                  <a:prstClr val="white"/>
                </a:solidFill>
                <a:effectLst/>
                <a:uLnTx/>
                <a:uFillTx/>
                <a:latin typeface="Century Gothic" panose="020B0502020202020204"/>
                <a:ea typeface="+mj-ea"/>
                <a:cs typeface="+mj-cs"/>
              </a:rPr>
              <a:t>MOVEit</a:t>
            </a:r>
            <a:r>
              <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rPr>
              <a:t> Account User and Password Setup Details</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endPar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endParaRPr>
          </a:p>
          <a:p>
            <a:endParaRPr lang="en-US" dirty="0"/>
          </a:p>
        </p:txBody>
      </p:sp>
      <p:sp>
        <p:nvSpPr>
          <p:cNvPr id="4" name="Slide Number Placeholder 5">
            <a:extLst>
              <a:ext uri="{FF2B5EF4-FFF2-40B4-BE49-F238E27FC236}">
                <a16:creationId xmlns:a16="http://schemas.microsoft.com/office/drawing/2014/main" id="{C4EB6F15-C193-C5DE-125A-96C12798C4F5}"/>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6</a:t>
            </a:fld>
            <a:endParaRPr lang="en-US" dirty="0"/>
          </a:p>
        </p:txBody>
      </p:sp>
    </p:spTree>
    <p:extLst>
      <p:ext uri="{BB962C8B-B14F-4D97-AF65-F5344CB8AC3E}">
        <p14:creationId xmlns:p14="http://schemas.microsoft.com/office/powerpoint/2010/main" val="2604210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406E6-76CF-8218-5A14-72D06822817E}"/>
              </a:ext>
            </a:extLst>
          </p:cNvPr>
          <p:cNvSpPr>
            <a:spLocks noGrp="1"/>
          </p:cNvSpPr>
          <p:nvPr>
            <p:ph type="title"/>
          </p:nvPr>
        </p:nvSpPr>
        <p:spPr>
          <a:xfrm>
            <a:off x="776159" y="331948"/>
            <a:ext cx="10639681" cy="1400530"/>
          </a:xfrm>
        </p:spPr>
        <p:txBody>
          <a:bodyPr/>
          <a:lstStyle/>
          <a:p>
            <a:r>
              <a:rPr lang="en-US" dirty="0"/>
              <a:t>ATTACHMENT 4: CONFIDENTIALITY	</a:t>
            </a:r>
            <a:br>
              <a:rPr lang="en-US" dirty="0"/>
            </a:br>
            <a:r>
              <a:rPr lang="en-US" dirty="0"/>
              <a:t>NON-DISCLOSURE AGREEMENT</a:t>
            </a:r>
          </a:p>
        </p:txBody>
      </p:sp>
      <p:sp>
        <p:nvSpPr>
          <p:cNvPr id="3" name="Content Placeholder 2">
            <a:extLst>
              <a:ext uri="{FF2B5EF4-FFF2-40B4-BE49-F238E27FC236}">
                <a16:creationId xmlns:a16="http://schemas.microsoft.com/office/drawing/2014/main" id="{639E4004-FC86-30AA-714B-C1DEB4C29523}"/>
              </a:ext>
            </a:extLst>
          </p:cNvPr>
          <p:cNvSpPr>
            <a:spLocks noGrp="1"/>
          </p:cNvSpPr>
          <p:nvPr>
            <p:ph idx="1"/>
          </p:nvPr>
        </p:nvSpPr>
        <p:spPr>
          <a:xfrm>
            <a:off x="1414732" y="2103416"/>
            <a:ext cx="9331860" cy="4195481"/>
          </a:xfrm>
        </p:spPr>
        <p:txBody>
          <a:bodyPr>
            <a:noAutofit/>
          </a:bodyPr>
          <a:lstStyle/>
          <a:p>
            <a:r>
              <a:rPr lang="en-US" sz="2400" dirty="0"/>
              <a:t>Bidders are being provided the opportunity to review supplemental materials relevant to this Bid Solicitation.</a:t>
            </a:r>
          </a:p>
          <a:p>
            <a:r>
              <a:rPr lang="en-US" sz="2400" dirty="0"/>
              <a:t>Prior to receiving these documents, Bidders must submit Attachment 4, the T1932 Confidentiality/Non-Disclosure Agreement. </a:t>
            </a:r>
          </a:p>
          <a:p>
            <a:r>
              <a:rPr lang="en-US" sz="2400" dirty="0"/>
              <a:t>Bidders shall sign and email Attachment 4 prior to the close of the Question and Answer Period to allow time to review information and submit questions, if necessary.</a:t>
            </a:r>
          </a:p>
          <a:p>
            <a:r>
              <a:rPr lang="en-US" sz="2400" dirty="0"/>
              <a:t>Please see Bid Solicitation Section 2.6, </a:t>
            </a:r>
            <a:r>
              <a:rPr lang="en-US" sz="2400" i="1" dirty="0"/>
              <a:t>Pre-Quote Document Review</a:t>
            </a:r>
            <a:r>
              <a:rPr lang="en-US" sz="2400" dirty="0"/>
              <a:t>, for more details.</a:t>
            </a:r>
          </a:p>
        </p:txBody>
      </p:sp>
      <p:sp>
        <p:nvSpPr>
          <p:cNvPr id="4" name="Slide Number Placeholder 5">
            <a:extLst>
              <a:ext uri="{FF2B5EF4-FFF2-40B4-BE49-F238E27FC236}">
                <a16:creationId xmlns:a16="http://schemas.microsoft.com/office/drawing/2014/main" id="{51891184-3438-1845-A4E9-667FEC8DA674}"/>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7</a:t>
            </a:fld>
            <a:endParaRPr lang="en-US" dirty="0"/>
          </a:p>
        </p:txBody>
      </p:sp>
    </p:spTree>
    <p:extLst>
      <p:ext uri="{BB962C8B-B14F-4D97-AF65-F5344CB8AC3E}">
        <p14:creationId xmlns:p14="http://schemas.microsoft.com/office/powerpoint/2010/main" val="3537358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4FC08-34BE-B150-FE92-141188310275}"/>
              </a:ext>
            </a:extLst>
          </p:cNvPr>
          <p:cNvSpPr>
            <a:spLocks noGrp="1"/>
          </p:cNvSpPr>
          <p:nvPr>
            <p:ph type="title"/>
          </p:nvPr>
        </p:nvSpPr>
        <p:spPr/>
        <p:txBody>
          <a:bodyPr/>
          <a:lstStyle/>
          <a:p>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BID SOLICITATION AT A GLANCE</a:t>
            </a:r>
            <a:endParaRPr lang="en-US" dirty="0"/>
          </a:p>
        </p:txBody>
      </p:sp>
      <p:sp>
        <p:nvSpPr>
          <p:cNvPr id="3" name="Content Placeholder 2">
            <a:extLst>
              <a:ext uri="{FF2B5EF4-FFF2-40B4-BE49-F238E27FC236}">
                <a16:creationId xmlns:a16="http://schemas.microsoft.com/office/drawing/2014/main" id="{585554A7-E724-1FC1-B6B5-65F8E39669E5}"/>
              </a:ext>
            </a:extLst>
          </p:cNvPr>
          <p:cNvSpPr>
            <a:spLocks noGrp="1"/>
          </p:cNvSpPr>
          <p:nvPr>
            <p:ph idx="1"/>
          </p:nvPr>
        </p:nvSpPr>
        <p:spPr>
          <a:xfrm>
            <a:off x="1269086" y="2572104"/>
            <a:ext cx="9653828" cy="5607170"/>
          </a:xfrm>
        </p:spPr>
        <p:txBody>
          <a:bodyPr>
            <a:normAutofit/>
          </a:bodyPr>
          <a:lstStyle/>
          <a:p>
            <a:pPr lvl="0"/>
            <a:r>
              <a:rPr lang="en-US" sz="2400" dirty="0"/>
              <a:t>Exhibit A: DCF Provider Quality Standards</a:t>
            </a:r>
          </a:p>
          <a:p>
            <a:pPr lvl="0"/>
            <a:r>
              <a:rPr lang="en-US" sz="2400" dirty="0"/>
              <a:t>Exhibit B: Data Reporting Requirements</a:t>
            </a:r>
          </a:p>
          <a:p>
            <a:pPr lvl="0"/>
            <a:r>
              <a:rPr lang="en-US" sz="2400" dirty="0"/>
              <a:t>Exhibit C: DCF Business Associate Agreement (BAA)</a:t>
            </a:r>
          </a:p>
          <a:p>
            <a:pPr lvl="0"/>
            <a:r>
              <a:rPr lang="en-US" sz="2400" dirty="0"/>
              <a:t>Exhibit D: Executive and Managerial Staffing Requirements</a:t>
            </a:r>
          </a:p>
          <a:p>
            <a:pPr lvl="0"/>
            <a:r>
              <a:rPr lang="en-US" sz="2400" dirty="0"/>
              <a:t>Exhibit E: Performance Standards</a:t>
            </a:r>
          </a:p>
        </p:txBody>
      </p:sp>
      <p:sp>
        <p:nvSpPr>
          <p:cNvPr id="4" name="Slide Number Placeholder 5">
            <a:extLst>
              <a:ext uri="{FF2B5EF4-FFF2-40B4-BE49-F238E27FC236}">
                <a16:creationId xmlns:a16="http://schemas.microsoft.com/office/drawing/2014/main" id="{387B9966-BF20-94C1-81C4-15ACDF113DE8}"/>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8</a:t>
            </a:fld>
            <a:endParaRPr lang="en-US" dirty="0"/>
          </a:p>
        </p:txBody>
      </p:sp>
    </p:spTree>
    <p:extLst>
      <p:ext uri="{BB962C8B-B14F-4D97-AF65-F5344CB8AC3E}">
        <p14:creationId xmlns:p14="http://schemas.microsoft.com/office/powerpoint/2010/main" val="1766668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853248"/>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
        <p:nvSpPr>
          <p:cNvPr id="4" name="Slide Number Placeholder 5">
            <a:extLst>
              <a:ext uri="{FF2B5EF4-FFF2-40B4-BE49-F238E27FC236}">
                <a16:creationId xmlns:a16="http://schemas.microsoft.com/office/drawing/2014/main" id="{3C73BF77-3BB9-3CF9-F571-7C872B7BFE51}"/>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1914936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418D90-86AF-55B6-08EF-A8668B03322F}"/>
              </a:ext>
            </a:extLst>
          </p:cNvPr>
          <p:cNvPicPr>
            <a:picLocks noChangeAspect="1"/>
          </p:cNvPicPr>
          <p:nvPr/>
        </p:nvPicPr>
        <p:blipFill>
          <a:blip r:embed="rId2"/>
          <a:stretch>
            <a:fillRect/>
          </a:stretch>
        </p:blipFill>
        <p:spPr>
          <a:xfrm>
            <a:off x="140590" y="0"/>
            <a:ext cx="11910819" cy="6858000"/>
          </a:xfrm>
          <a:prstGeom prst="rect">
            <a:avLst/>
          </a:prstGeom>
        </p:spPr>
      </p:pic>
    </p:spTree>
    <p:extLst>
      <p:ext uri="{BB962C8B-B14F-4D97-AF65-F5344CB8AC3E}">
        <p14:creationId xmlns:p14="http://schemas.microsoft.com/office/powerpoint/2010/main" val="2110267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4" name="Slide Number Placeholder 5">
            <a:extLst>
              <a:ext uri="{FF2B5EF4-FFF2-40B4-BE49-F238E27FC236}">
                <a16:creationId xmlns:a16="http://schemas.microsoft.com/office/drawing/2014/main" id="{2F975EE4-6CF5-7041-C382-0A91AFFF17FA}"/>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11</a:t>
            </a:fld>
            <a:endParaRPr lang="en-US" dirty="0"/>
          </a:p>
        </p:txBody>
      </p:sp>
      <p:sp>
        <p:nvSpPr>
          <p:cNvPr id="10" name="Content Placeholder 2">
            <a:extLst>
              <a:ext uri="{FF2B5EF4-FFF2-40B4-BE49-F238E27FC236}">
                <a16:creationId xmlns:a16="http://schemas.microsoft.com/office/drawing/2014/main" id="{2EE3D46F-1AEA-B859-4A2B-9CC1412C77F4}"/>
              </a:ext>
            </a:extLst>
          </p:cNvPr>
          <p:cNvSpPr>
            <a:spLocks noGrp="1"/>
          </p:cNvSpPr>
          <p:nvPr>
            <p:ph idx="1"/>
          </p:nvPr>
        </p:nvSpPr>
        <p:spPr>
          <a:xfrm>
            <a:off x="1103312" y="1340023"/>
            <a:ext cx="8946541" cy="4620985"/>
          </a:xfrm>
        </p:spPr>
        <p:txBody>
          <a:bodyPr>
            <a:normAutofit fontScale="62500" lnSpcReduction="20000"/>
          </a:bodyPr>
          <a:lstStyle/>
          <a:p>
            <a:pPr lvl="1"/>
            <a:endParaRPr lang="en-US" dirty="0"/>
          </a:p>
          <a:p>
            <a:pPr lvl="1"/>
            <a:r>
              <a:rPr lang="en-US" sz="2200" dirty="0"/>
              <a:t>Review Bid Solicitation in its entirety and submit any questions prior to the deadline including exceptions to the SSTC. Updated documents will be posted in NJSTART and should be reviewed as posted.</a:t>
            </a:r>
          </a:p>
          <a:p>
            <a:pPr lvl="1"/>
            <a:endParaRPr lang="en-US" sz="2200" dirty="0"/>
          </a:p>
          <a:p>
            <a:pPr lvl="1"/>
            <a:r>
              <a:rPr lang="en-US" sz="22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sz="2200" dirty="0"/>
          </a:p>
          <a:p>
            <a:pPr lvl="1"/>
            <a:r>
              <a:rPr lang="en-US" sz="2200" dirty="0"/>
              <a:t>When submitting a Quote through </a:t>
            </a:r>
            <a:r>
              <a:rPr lang="en-US" sz="2200" b="1" i="1" dirty="0"/>
              <a:t>NJSTART</a:t>
            </a:r>
            <a:r>
              <a:rPr lang="en-US" sz="22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sz="2200" dirty="0">
              <a:solidFill>
                <a:srgbClr val="FFFF00"/>
              </a:solidFill>
            </a:endParaRPr>
          </a:p>
          <a:p>
            <a:pPr lvl="1"/>
            <a:r>
              <a:rPr lang="en-US" sz="2200" dirty="0"/>
              <a:t>Be advised that this is NOT a Waiver or Delegated Purchasing Authority (“DPA”) procurement. The Quote may not be emailed, faxed, or hand-delivered.  The Quote may only be submitted through NJSTART.</a:t>
            </a:r>
          </a:p>
          <a:p>
            <a:pPr marL="457200" lvl="1" indent="0">
              <a:buNone/>
            </a:pPr>
            <a:endParaRPr lang="en-US" sz="2200" dirty="0"/>
          </a:p>
          <a:p>
            <a:pPr lvl="1"/>
            <a:r>
              <a:rPr lang="en-US" sz="2200"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that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4" name="Slide Number Placeholder 5">
            <a:extLst>
              <a:ext uri="{FF2B5EF4-FFF2-40B4-BE49-F238E27FC236}">
                <a16:creationId xmlns:a16="http://schemas.microsoft.com/office/drawing/2014/main" id="{E314965D-A103-2E74-4039-0F127E07B28E}"/>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1306346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BF2CB6C2-A671-4187-A453-DB6E099D604D}"/>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B322D278-FA71-7B06-1A5C-51309481F907}"/>
              </a:ext>
            </a:extLst>
          </p:cNvPr>
          <p:cNvPicPr>
            <a:picLocks noChangeAspect="1"/>
          </p:cNvPicPr>
          <p:nvPr/>
        </p:nvPicPr>
        <p:blipFill>
          <a:blip r:embed="rId2"/>
          <a:stretch>
            <a:fillRect/>
          </a:stretch>
        </p:blipFill>
        <p:spPr>
          <a:xfrm>
            <a:off x="228091" y="255757"/>
            <a:ext cx="11735817" cy="6346486"/>
          </a:xfrm>
          <a:prstGeom prst="rect">
            <a:avLst/>
          </a:prstGeom>
        </p:spPr>
      </p:pic>
    </p:spTree>
    <p:extLst>
      <p:ext uri="{BB962C8B-B14F-4D97-AF65-F5344CB8AC3E}">
        <p14:creationId xmlns:p14="http://schemas.microsoft.com/office/powerpoint/2010/main" val="3881544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3E29A94A-2C3E-AF1F-4C13-746E261DEFA6}"/>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06003151-AB7A-0387-1F9A-6E613837F944}"/>
              </a:ext>
            </a:extLst>
          </p:cNvPr>
          <p:cNvPicPr>
            <a:picLocks noChangeAspect="1"/>
          </p:cNvPicPr>
          <p:nvPr/>
        </p:nvPicPr>
        <p:blipFill>
          <a:blip r:embed="rId2"/>
          <a:stretch>
            <a:fillRect/>
          </a:stretch>
        </p:blipFill>
        <p:spPr>
          <a:xfrm>
            <a:off x="197609" y="258805"/>
            <a:ext cx="11796782" cy="6340390"/>
          </a:xfrm>
          <a:prstGeom prst="rect">
            <a:avLst/>
          </a:prstGeom>
        </p:spPr>
      </p:pic>
    </p:spTree>
    <p:extLst>
      <p:ext uri="{BB962C8B-B14F-4D97-AF65-F5344CB8AC3E}">
        <p14:creationId xmlns:p14="http://schemas.microsoft.com/office/powerpoint/2010/main" val="2870850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73013928-89CD-DD69-9E23-71FD0C81D1EC}"/>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975417D7-011A-2FE3-4D5E-8B5F878077D0}"/>
              </a:ext>
            </a:extLst>
          </p:cNvPr>
          <p:cNvPicPr>
            <a:picLocks noChangeAspect="1"/>
          </p:cNvPicPr>
          <p:nvPr/>
        </p:nvPicPr>
        <p:blipFill>
          <a:blip r:embed="rId2"/>
          <a:stretch>
            <a:fillRect/>
          </a:stretch>
        </p:blipFill>
        <p:spPr>
          <a:xfrm>
            <a:off x="328684" y="270998"/>
            <a:ext cx="11534632" cy="631600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b="1" dirty="0">
                <a:solidFill>
                  <a:srgbClr val="FF0000"/>
                </a:solidFill>
              </a:rPr>
              <a:t>JUNE 23, 2026</a:t>
            </a:r>
          </a:p>
          <a:p>
            <a:endParaRPr lang="en-US" sz="4000" dirty="0"/>
          </a:p>
          <a:p>
            <a:r>
              <a:rPr lang="en-US" sz="4000" dirty="0"/>
              <a:t>Quotes due by 2pm, </a:t>
            </a:r>
            <a:r>
              <a:rPr lang="en-US" sz="4000" b="1">
                <a:solidFill>
                  <a:srgbClr val="FF0000"/>
                </a:solidFill>
              </a:rPr>
              <a:t>JULY 16, </a:t>
            </a:r>
            <a:r>
              <a:rPr lang="en-US" sz="4000" b="1" dirty="0">
                <a:solidFill>
                  <a:srgbClr val="FF0000"/>
                </a:solidFill>
              </a:rPr>
              <a:t>2026</a:t>
            </a:r>
          </a:p>
        </p:txBody>
      </p:sp>
      <p:sp>
        <p:nvSpPr>
          <p:cNvPr id="5" name="Slide Number Placeholder 5">
            <a:extLst>
              <a:ext uri="{FF2B5EF4-FFF2-40B4-BE49-F238E27FC236}">
                <a16:creationId xmlns:a16="http://schemas.microsoft.com/office/drawing/2014/main" id="{9B407324-36A9-5734-7F4C-552507DF24EE}"/>
              </a:ext>
            </a:extLst>
          </p:cNvPr>
          <p:cNvSpPr>
            <a:spLocks noGrp="1"/>
          </p:cNvSpPr>
          <p:nvPr>
            <p:ph type="sldNum" sz="quarter" idx="12"/>
          </p:nvPr>
        </p:nvSpPr>
        <p:spPr>
          <a:xfrm>
            <a:off x="10352540" y="295729"/>
            <a:ext cx="838199" cy="767687"/>
          </a:xfrm>
        </p:spPr>
        <p:txBody>
          <a:bodyPr/>
          <a:lstStyle/>
          <a:p>
            <a:fld id="{D57F1E4F-1CFF-5643-939E-02111984F565}" type="slidenum">
              <a:rPr lang="en-US" smtClean="0"/>
              <a:t>16</a:t>
            </a:fld>
            <a:endParaRPr lang="en-US"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E38593B7A122442A2A2C3C317E6E99D" ma:contentTypeVersion="10" ma:contentTypeDescription="Create a new document." ma:contentTypeScope="" ma:versionID="99634e244924a0abf3aa6bc9bc0a3255">
  <xsd:schema xmlns:xsd="http://www.w3.org/2001/XMLSchema" xmlns:xs="http://www.w3.org/2001/XMLSchema" xmlns:p="http://schemas.microsoft.com/office/2006/metadata/properties" xmlns:ns3="a03ced45-a149-489a-adee-68010ede1bb2" targetNamespace="http://schemas.microsoft.com/office/2006/metadata/properties" ma:root="true" ma:fieldsID="55c74dc3458e5e42db324efe192efb67" ns3:_="">
    <xsd:import namespace="a03ced45-a149-489a-adee-68010ede1bb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3ced45-a149-489a-adee-68010ede1bb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03ced45-a149-489a-adee-68010ede1bb2" xsi:nil="true"/>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02611019-24FB-4530-A158-405E604E8D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3ced45-a149-489a-adee-68010ede1b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a03ced45-a149-489a-adee-68010ede1bb2"/>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1350</TotalTime>
  <Words>1208</Words>
  <Application>Microsoft Office PowerPoint</Application>
  <PresentationFormat>Widescreen</PresentationFormat>
  <Paragraphs>91</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Century Gothic</vt:lpstr>
      <vt:lpstr>Wingdings 3</vt:lpstr>
      <vt:lpstr>Ion</vt:lpstr>
      <vt:lpstr>Optional Pre-Quote Conference T1932 – Contracted System Administrator (CSA) for the Children’s System of Care (CSOC) 26DPP01212 </vt:lpstr>
      <vt:lpstr>WELCOME &amp; INTRODUCTIONS </vt:lpstr>
      <vt:lpstr>PURPOSE &amp; GENERAL INFORMATION</vt:lpstr>
      <vt:lpstr>BID SOLICITATION AT A GLANCE</vt:lpstr>
      <vt:lpstr>BID SOLICITATION AT A GLANCE</vt:lpstr>
      <vt:lpstr>BID SOLICITATION AT A GLANCE</vt:lpstr>
      <vt:lpstr>ATTACHMENT 4: CONFIDENTIALITY  NON-DISCLOSURE AGREEMENT</vt:lpstr>
      <vt:lpstr>BID SOLICITATION AT A GLANCE</vt:lpstr>
      <vt:lpstr>PRICE SHEET PITFALLS</vt:lpstr>
      <vt:lpstr>PowerPoint Presentation</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Stephens, Wallace [TREAS]</cp:lastModifiedBy>
  <cp:revision>72</cp:revision>
  <cp:lastPrinted>2020-02-11T14:28:14Z</cp:lastPrinted>
  <dcterms:created xsi:type="dcterms:W3CDTF">2020-01-31T19:31:42Z</dcterms:created>
  <dcterms:modified xsi:type="dcterms:W3CDTF">2026-05-26T19:49:57Z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0x010100AE38593B7A122442A2A2C3C317E6E99D</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