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9/25/2025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9/25/2025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u="sng" dirty="0"/>
              <a:t>Optional Pre-Quote Conference</a:t>
            </a:r>
            <a:br>
              <a:rPr lang="en-US" sz="5400" dirty="0"/>
            </a:br>
            <a:r>
              <a:rPr lang="en-US" sz="4400" dirty="0"/>
              <a:t>T0208 – Fabricated &amp; Prefabricated Structures: Portable Sanitation Units</a:t>
            </a:r>
            <a:br>
              <a:rPr lang="en-US" sz="4400" dirty="0"/>
            </a:br>
            <a:r>
              <a:rPr lang="en-US" sz="4400" dirty="0"/>
              <a:t>26DPP01207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October 23, 2025</a:t>
            </a:r>
          </a:p>
          <a:p>
            <a:r>
              <a:rPr lang="en-US" sz="2800" dirty="0"/>
              <a:t>Quotes due by 2pm December 2, 2025</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OCTOBER 23, 2025</a:t>
            </a:r>
          </a:p>
          <a:p>
            <a:endParaRPr lang="en-US" sz="4000" dirty="0"/>
          </a:p>
          <a:p>
            <a:r>
              <a:rPr lang="en-US" sz="4000" dirty="0"/>
              <a:t>Quotes due by </a:t>
            </a:r>
            <a:r>
              <a:rPr lang="en-US" sz="4000"/>
              <a:t>2pm DECEMBER 2,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purl.org/dc/terms/"/>
    <ds:schemaRef ds:uri="http://schemas.openxmlformats.org/package/2006/metadata/core-properties"/>
    <ds:schemaRef ds:uri="http://purl.org/dc/dcmitype/"/>
    <ds:schemaRef ds:uri="http://purl.org/dc/elements/1.1/"/>
    <ds:schemaRef ds:uri="http://schemas.microsoft.com/office/2006/documentManagement/types"/>
    <ds:schemaRef ds:uri="http://schemas.microsoft.com/office/infopath/2007/PartnerControls"/>
    <ds:schemaRef ds:uri="http://schemas.microsoft.com/sharepoint/v3"/>
    <ds:schemaRef ds:uri="d4e5d782-6a70-4577-82ee-b2c87f6aa0d2"/>
    <ds:schemaRef ds:uri="4a2393ed-911e-4c9b-9d18-84f1fe0b670e"/>
    <ds:schemaRef ds:uri="http://schemas.microsoft.com/office/2006/metadata/properties"/>
    <ds:schemaRef ds:uri="http://www.w3.org/XML/1998/namespace"/>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1159</TotalTime>
  <Words>946</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Century Gothic</vt:lpstr>
      <vt:lpstr>Wingdings 3</vt:lpstr>
      <vt:lpstr>Ion</vt:lpstr>
      <vt:lpstr>Optional Pre-Quote Conference T0208 – Fabricated &amp; Prefabricated Structures: Portable Sanitation Units 26DPP01207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Maciolek, Michael [TREAS]</cp:lastModifiedBy>
  <cp:revision>67</cp:revision>
  <cp:lastPrinted>2020-02-11T14:28:14Z</cp:lastPrinted>
  <dcterms:created xsi:type="dcterms:W3CDTF">2020-01-31T19:31:42Z</dcterms:created>
  <dcterms:modified xsi:type="dcterms:W3CDTF">2025-09-25T13:46:45Z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