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480"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10/28/2025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10/28/2025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10/28/2025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10/28/2025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10/28/2025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10/28/2025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10/28/2025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smtClean="0"/>
              <a:t>T2302 – School-Based Hea</a:t>
            </a:r>
            <a:r>
              <a:rPr lang="en-US" sz="4000" dirty="0" smtClean="0"/>
              <a:t>lth Services (SBHS) and Medicaid Administrative Claiming</a:t>
            </a:r>
            <a:r>
              <a:rPr lang="en-US" sz="4000" dirty="0"/>
              <a:t/>
            </a:r>
            <a:br>
              <a:rPr lang="en-US" sz="4000" dirty="0"/>
            </a:br>
            <a:r>
              <a:rPr lang="en-US" sz="4000" dirty="0" smtClean="0"/>
              <a:t>26DPP01194</a:t>
            </a:r>
            <a:r>
              <a:rPr lang="en-US" sz="4000" dirty="0" smtClean="0"/>
              <a:t> </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November 25, 2025</a:t>
            </a:r>
            <a:endParaRPr lang="en-US" sz="2800" dirty="0" smtClean="0"/>
          </a:p>
          <a:p>
            <a:r>
              <a:rPr lang="en-US" sz="2800" dirty="0" smtClean="0"/>
              <a:t>Quotes due by </a:t>
            </a:r>
            <a:r>
              <a:rPr lang="en-US" sz="2800" dirty="0" smtClean="0"/>
              <a:t>2pm January 21, 2026</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November 25, 2025</a:t>
            </a:r>
            <a:endParaRPr lang="en-US" sz="4000" dirty="0" smtClean="0"/>
          </a:p>
          <a:p>
            <a:endParaRPr lang="en-US" sz="4000" dirty="0"/>
          </a:p>
          <a:p>
            <a:r>
              <a:rPr lang="en-US" sz="4000" dirty="0"/>
              <a:t>Quotes due by 2pm </a:t>
            </a:r>
            <a:r>
              <a:rPr lang="en-US" sz="4000" dirty="0" smtClean="0"/>
              <a:t>January 21, 2026</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UHEEMK3J3FEE-1573984473-763</_dlc_DocId>
    <_dlc_DocIdUrl xmlns="d4e5d782-6a70-4577-82ee-b2c87f6aa0d2">
      <Url>http://treassp19/sites/purchase/NJSTART Document Templates/_layouts/15/DocIdRedir.aspx?ID=UHEEMK3J3FEE-1573984473-763</Url>
      <Description>UHEEMK3J3FEE-1573984473-763</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312E865A-0D6C-468F-AD69-D8CD94906944}">
  <ds:schemaRefs>
    <ds:schemaRef ds:uri="d4e5d782-6a70-4577-82ee-b2c87f6aa0d2"/>
    <ds:schemaRef ds:uri="http://schemas.microsoft.com/office/2006/documentManagement/types"/>
    <ds:schemaRef ds:uri="http://www.w3.org/XML/1998/namespac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4a2393ed-911e-4c9b-9d18-84f1fe0b670e"/>
    <ds:schemaRef ds:uri="http://schemas.microsoft.com/sharepoint/v3"/>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1123</TotalTime>
  <Words>914</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T2302 – School-Based Health Services (SBHS) and Medicaid Administrative Claiming 26DPP01194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Snyder, Michael J. [TREAS]</cp:lastModifiedBy>
  <cp:revision>65</cp:revision>
  <cp:lastPrinted>2020-02-11T14:28:14Z</cp:lastPrinted>
  <dcterms:created xsi:type="dcterms:W3CDTF">2020-01-31T19:31:42Z</dcterms:created>
  <dcterms:modified xsi:type="dcterms:W3CDTF">2025-10-28T19:34:50Z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