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40"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9/4/2025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9/4/2025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9/4/2025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smtClean="0"/>
              <a:t>Optional Pre-Quote Conference</a:t>
            </a:r>
            <a:r>
              <a:rPr lang="en-US" sz="5400" dirty="0" smtClean="0"/>
              <a:t/>
            </a:r>
            <a:br>
              <a:rPr lang="en-US" sz="5400" dirty="0" smtClean="0"/>
            </a:br>
            <a:r>
              <a:rPr lang="en-US" sz="2400" dirty="0"/>
              <a:t>T2904 WIC System – Web-Based Electronic Data Processing System</a:t>
            </a:r>
            <a:r>
              <a:rPr lang="en-US" sz="5400" dirty="0"/>
              <a:t/>
            </a:r>
            <a:br>
              <a:rPr lang="en-US" sz="5400" dirty="0"/>
            </a:br>
            <a:r>
              <a:rPr lang="en-US" sz="4000" dirty="0"/>
              <a:t>25DPP01188 </a:t>
            </a:r>
            <a:endParaRPr lang="en-US" sz="4000" dirty="0"/>
          </a:p>
        </p:txBody>
      </p:sp>
      <p:sp>
        <p:nvSpPr>
          <p:cNvPr id="3" name="Subtitle 2"/>
          <p:cNvSpPr>
            <a:spLocks noGrp="1"/>
          </p:cNvSpPr>
          <p:nvPr>
            <p:ph type="subTitle" idx="1"/>
          </p:nvPr>
        </p:nvSpPr>
        <p:spPr>
          <a:xfrm>
            <a:off x="1154954" y="4777380"/>
            <a:ext cx="9403777" cy="1279388"/>
          </a:xfrm>
        </p:spPr>
        <p:txBody>
          <a:bodyPr>
            <a:normAutofit fontScale="92500"/>
          </a:bodyPr>
          <a:lstStyle/>
          <a:p>
            <a:r>
              <a:rPr lang="en-US" sz="2800" dirty="0" smtClean="0">
                <a:solidFill>
                  <a:srgbClr val="FFFF00"/>
                </a:solidFill>
              </a:rPr>
              <a:t>Q&amp;a due by 2pm </a:t>
            </a:r>
            <a:r>
              <a:rPr lang="en-US" sz="2800" dirty="0" smtClean="0">
                <a:solidFill>
                  <a:srgbClr val="FFFF00"/>
                </a:solidFill>
              </a:rPr>
              <a:t>on Wednesday, October 1,2025</a:t>
            </a:r>
            <a:endParaRPr lang="en-US" sz="2800" dirty="0" smtClean="0">
              <a:solidFill>
                <a:srgbClr val="FFFF00"/>
              </a:solidFill>
            </a:endParaRPr>
          </a:p>
          <a:p>
            <a:r>
              <a:rPr lang="en-US" sz="2800" dirty="0" smtClean="0">
                <a:solidFill>
                  <a:srgbClr val="FFFF00"/>
                </a:solidFill>
              </a:rPr>
              <a:t>Quotes due by 2pm </a:t>
            </a:r>
            <a:r>
              <a:rPr lang="en-US" sz="2800" dirty="0" smtClean="0">
                <a:solidFill>
                  <a:srgbClr val="FFFF00"/>
                </a:solidFill>
              </a:rPr>
              <a:t>ON Thursday, </a:t>
            </a:r>
            <a:r>
              <a:rPr lang="en-US" sz="2800" dirty="0" smtClean="0">
                <a:solidFill>
                  <a:srgbClr val="FFFF00"/>
                </a:solidFill>
              </a:rPr>
              <a:t>November 13, 2025</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solidFill>
                  <a:srgbClr val="FFFF00"/>
                </a:solidFill>
              </a:rPr>
              <a:t>Q&amp;A </a:t>
            </a:r>
            <a:r>
              <a:rPr lang="en-US" sz="4000" dirty="0">
                <a:solidFill>
                  <a:srgbClr val="FFFF00"/>
                </a:solidFill>
              </a:rPr>
              <a:t>due by 2pm </a:t>
            </a:r>
            <a:r>
              <a:rPr lang="en-US" sz="4000" dirty="0" smtClean="0">
                <a:solidFill>
                  <a:srgbClr val="FFFF00"/>
                </a:solidFill>
              </a:rPr>
              <a:t>on October 1, 2025</a:t>
            </a:r>
            <a:endParaRPr lang="en-US" sz="4000" dirty="0" smtClean="0">
              <a:solidFill>
                <a:srgbClr val="FFFF00"/>
              </a:solidFill>
            </a:endParaRPr>
          </a:p>
          <a:p>
            <a:endParaRPr lang="en-US" sz="4000" dirty="0">
              <a:solidFill>
                <a:srgbClr val="FFFF00"/>
              </a:solidFill>
            </a:endParaRPr>
          </a:p>
          <a:p>
            <a:r>
              <a:rPr lang="en-US" sz="4000" dirty="0">
                <a:solidFill>
                  <a:srgbClr val="FFFF00"/>
                </a:solidFill>
              </a:rPr>
              <a:t>Quotes due by 2pm </a:t>
            </a:r>
            <a:r>
              <a:rPr lang="en-US" sz="4000" dirty="0" smtClean="0">
                <a:solidFill>
                  <a:srgbClr val="FFFF00"/>
                </a:solidFill>
              </a:rPr>
              <a:t>on November 13, 2025</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312E865A-0D6C-468F-AD69-D8CD94906944}">
  <ds:schemaRefs>
    <ds:schemaRef ds:uri="http://purl.org/dc/elements/1.1/"/>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a2393ed-911e-4c9b-9d18-84f1fe0b670e"/>
    <ds:schemaRef ds:uri="http://www.w3.org/XML/1998/namespace"/>
    <ds:schemaRef ds:uri="http://purl.org/dc/dcmitype/"/>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1122</TotalTime>
  <Words>917</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T2904 WIC System – Web-Based Electronic Data Processing System 25DPP01188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Sulzer, Jamison [TREAS]</cp:lastModifiedBy>
  <cp:revision>64</cp:revision>
  <cp:lastPrinted>2020-02-11T14:28:14Z</cp:lastPrinted>
  <dcterms:created xsi:type="dcterms:W3CDTF">2020-01-31T19:31:42Z</dcterms:created>
  <dcterms:modified xsi:type="dcterms:W3CDTF">2025-09-04T12:19:16Z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