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5" r:id="rId11"/>
    <p:sldId id="274" r:id="rId12"/>
    <p:sldId id="268" r:id="rId13"/>
    <p:sldId id="269" r:id="rId14"/>
    <p:sldId id="273"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6/25/2025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6/25/2025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503340"/>
            <a:ext cx="8825658" cy="4274042"/>
          </a:xfrm>
        </p:spPr>
        <p:txBody>
          <a:bodyPr/>
          <a:lstStyle/>
          <a:p>
            <a:r>
              <a:rPr lang="en-US" sz="4000" dirty="0" smtClean="0"/>
              <a:t>Optional Pre-Quote Conference</a:t>
            </a:r>
            <a:br>
              <a:rPr lang="en-US" sz="4000" dirty="0" smtClean="0"/>
            </a:br>
            <a:r>
              <a:rPr lang="en-US" sz="4000" dirty="0" smtClean="0"/>
              <a:t/>
            </a:r>
            <a:br>
              <a:rPr lang="en-US" sz="4000" dirty="0" smtClean="0"/>
            </a:br>
            <a:r>
              <a:rPr lang="en-US" sz="4000" dirty="0" smtClean="0"/>
              <a:t>T2902 Telecommunications Expense Management System (TEMS) Hosted</a:t>
            </a:r>
            <a:r>
              <a:rPr lang="en-US" sz="4000" dirty="0"/>
              <a:t/>
            </a:r>
            <a:br>
              <a:rPr lang="en-US" sz="4000" dirty="0"/>
            </a:br>
            <a:r>
              <a:rPr lang="en-US" sz="4000" dirty="0" smtClean="0"/>
              <a:t>25DPP01183 </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07/22/2025</a:t>
            </a:r>
            <a:endParaRPr lang="en-US" sz="2800" dirty="0" smtClean="0"/>
          </a:p>
          <a:p>
            <a:r>
              <a:rPr lang="en-US" sz="2800" dirty="0" smtClean="0"/>
              <a:t>Quotes due by 2pm </a:t>
            </a:r>
            <a:r>
              <a:rPr lang="en-US" sz="2800" dirty="0" smtClean="0"/>
              <a:t>09/09/2025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4" name="Rectangle 3"/>
          <p:cNvSpPr/>
          <p:nvPr/>
        </p:nvSpPr>
        <p:spPr>
          <a:xfrm>
            <a:off x="646111" y="3063890"/>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07/22/2025</a:t>
            </a:r>
            <a:endParaRPr lang="en-US" sz="4000" dirty="0" smtClean="0"/>
          </a:p>
          <a:p>
            <a:endParaRPr lang="en-US" sz="4000" dirty="0"/>
          </a:p>
          <a:p>
            <a:r>
              <a:rPr lang="en-US" sz="4000" dirty="0"/>
              <a:t>Quotes due by 2pm </a:t>
            </a:r>
            <a:r>
              <a:rPr lang="en-US" sz="4000" dirty="0" smtClean="0"/>
              <a:t>09/09/2025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e90cf346-b5c4-4939-97ee-04dd56a64d1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20CDB4E75C4C74FB19AED92CF1E27E0" ma:contentTypeVersion="2" ma:contentTypeDescription="Create a new document." ma:contentTypeScope="" ma:versionID="4f7b6107dd7d13306cda3d67ff98fee0">
  <xsd:schema xmlns:xsd="http://www.w3.org/2001/XMLSchema" xmlns:xs="http://www.w3.org/2001/XMLSchema" xmlns:p="http://schemas.microsoft.com/office/2006/metadata/properties" xmlns:ns3="e90cf346-b5c4-4939-97ee-04dd56a64d13" targetNamespace="http://schemas.microsoft.com/office/2006/metadata/properties" ma:root="true" ma:fieldsID="4714ab46c6bb8a84d46ade4f434bae2d" ns3:_="">
    <xsd:import namespace="e90cf346-b5c4-4939-97ee-04dd56a64d13"/>
    <xsd:element name="properties">
      <xsd:complexType>
        <xsd:sequence>
          <xsd:element name="documentManagement">
            <xsd:complexType>
              <xsd:all>
                <xsd:element ref="ns3:MediaServiceDateTake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0cf346-b5c4-4939-97ee-04dd56a64d13"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312E865A-0D6C-468F-AD69-D8CD9490694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e90cf346-b5c4-4939-97ee-04dd56a64d13"/>
    <ds:schemaRef ds:uri="http://www.w3.org/XML/1998/namespace"/>
    <ds:schemaRef ds:uri="http://purl.org/dc/dcmitype/"/>
  </ds:schemaRefs>
</ds:datastoreItem>
</file>

<file path=customXml/itemProps3.xml><?xml version="1.0" encoding="utf-8"?>
<ds:datastoreItem xmlns:ds="http://schemas.openxmlformats.org/officeDocument/2006/customXml" ds:itemID="{89FE5EA8-8085-4C6F-ADB2-47F43930BF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90cf346-b5c4-4939-97ee-04dd56a64d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1160</TotalTime>
  <Words>900</Words>
  <Application>Microsoft Office PowerPoint</Application>
  <PresentationFormat>Widescreen</PresentationFormat>
  <Paragraphs>60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T2902 Telecommunications Expense Management System (TEMS) Hosted 25DPP01183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Bountoulougou, Mohamed [TREAS]</cp:lastModifiedBy>
  <cp:revision>67</cp:revision>
  <cp:lastPrinted>2020-02-11T14:28:14Z</cp:lastPrinted>
  <dcterms:created xsi:type="dcterms:W3CDTF">2020-01-31T19:31:42Z</dcterms:created>
  <dcterms:modified xsi:type="dcterms:W3CDTF">2025-06-25T18:53:07Z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0x010100320CDB4E75C4C74FB19AED92CF1E27E0</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