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8" d="100"/>
          <a:sy n="68" d="100"/>
        </p:scale>
        <p:origin x="5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2/7/2025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70728"/>
            <a:ext cx="8825658" cy="3329581"/>
          </a:xfrm>
        </p:spPr>
        <p:txBody>
          <a:bodyPr/>
          <a:lstStyle/>
          <a:p>
            <a:r>
              <a:rPr lang="en-US" sz="5400" dirty="0" smtClean="0"/>
              <a:t>Optional Pre-Quote Conference</a:t>
            </a:r>
            <a:br>
              <a:rPr lang="en-US" sz="5400" dirty="0" smtClean="0"/>
            </a:br>
            <a:r>
              <a:rPr lang="en-US" sz="2800" dirty="0"/>
              <a:t>T2970 Customer Queuing System for New Jersey Motor Vehicle Commission</a:t>
            </a:r>
            <a:r>
              <a:rPr lang="en-US" sz="2800" dirty="0"/>
              <a:t/>
            </a:r>
            <a:br>
              <a:rPr lang="en-US" sz="2800" dirty="0"/>
            </a:br>
            <a:r>
              <a:rPr lang="en-US" sz="2800" dirty="0"/>
              <a:t>25DPP01136</a:t>
            </a:r>
            <a:endParaRPr lang="en-US" sz="2800" dirty="0"/>
          </a:p>
        </p:txBody>
      </p:sp>
      <p:sp>
        <p:nvSpPr>
          <p:cNvPr id="3" name="Subtitle 2"/>
          <p:cNvSpPr>
            <a:spLocks noGrp="1"/>
          </p:cNvSpPr>
          <p:nvPr>
            <p:ph type="subTitle" idx="1"/>
          </p:nvPr>
        </p:nvSpPr>
        <p:spPr>
          <a:xfrm>
            <a:off x="1154955" y="4777380"/>
            <a:ext cx="8825658" cy="1279388"/>
          </a:xfrm>
        </p:spPr>
        <p:txBody>
          <a:bodyPr>
            <a:normAutofit fontScale="85000" lnSpcReduction="20000"/>
          </a:bodyPr>
          <a:lstStyle/>
          <a:p>
            <a:r>
              <a:rPr lang="en-US" sz="2800" dirty="0" smtClean="0">
                <a:solidFill>
                  <a:srgbClr val="FFFF00"/>
                </a:solidFill>
              </a:rPr>
              <a:t>Q&amp;a due by 2pm </a:t>
            </a:r>
            <a:r>
              <a:rPr lang="en-US" sz="2800" dirty="0" smtClean="0">
                <a:solidFill>
                  <a:srgbClr val="FFFF00"/>
                </a:solidFill>
              </a:rPr>
              <a:t>March 6</a:t>
            </a:r>
            <a:r>
              <a:rPr lang="en-US" sz="2800" dirty="0" smtClean="0">
                <a:solidFill>
                  <a:srgbClr val="FFFF00"/>
                </a:solidFill>
              </a:rPr>
              <a:t>, </a:t>
            </a:r>
            <a:r>
              <a:rPr lang="en-US" sz="2800" dirty="0" smtClean="0">
                <a:solidFill>
                  <a:srgbClr val="FFFF00"/>
                </a:solidFill>
              </a:rPr>
              <a:t>2025</a:t>
            </a:r>
          </a:p>
          <a:p>
            <a:r>
              <a:rPr lang="en-US" sz="2800" dirty="0" smtClean="0">
                <a:solidFill>
                  <a:srgbClr val="FFFF00"/>
                </a:solidFill>
              </a:rPr>
              <a:t>Quotes due by 2pm </a:t>
            </a:r>
            <a:r>
              <a:rPr lang="en-US" sz="2800" dirty="0" smtClean="0">
                <a:solidFill>
                  <a:srgbClr val="FFFF00"/>
                </a:solidFill>
              </a:rPr>
              <a:t>April 17</a:t>
            </a:r>
            <a:r>
              <a:rPr lang="en-US" sz="2800" dirty="0" smtClean="0">
                <a:solidFill>
                  <a:srgbClr val="FFFF00"/>
                </a:solidFill>
              </a:rPr>
              <a:t>, 2025</a:t>
            </a:r>
          </a:p>
          <a:p>
            <a:r>
              <a:rPr lang="en-US" sz="2800" b="1" dirty="0" smtClean="0">
                <a:solidFill>
                  <a:srgbClr val="FFFF00"/>
                </a:solidFill>
              </a:rPr>
              <a:t>MANDATORY SITE VIST February 25, 2025 10am – 10:30am</a:t>
            </a:r>
            <a:endParaRPr lang="en-US" sz="2800" b="1"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r>
              <a:rPr lang="en-US" dirty="0" smtClean="0"/>
              <a:t>Please </a:t>
            </a:r>
            <a:r>
              <a:rPr lang="en-US" dirty="0" smtClean="0"/>
              <a:t>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the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2985433"/>
          </a:xfrm>
          <a:prstGeom prst="rect">
            <a:avLst/>
          </a:prstGeom>
        </p:spPr>
        <p:txBody>
          <a:bodyPr wrap="square">
            <a:spAutoFit/>
          </a:bodyPr>
          <a:lstStyle/>
          <a:p>
            <a:r>
              <a:rPr lang="en-US" sz="4000" dirty="0" smtClean="0"/>
              <a:t>Q&amp;A </a:t>
            </a:r>
            <a:r>
              <a:rPr lang="en-US" sz="4000" dirty="0"/>
              <a:t>due by </a:t>
            </a:r>
            <a:r>
              <a:rPr lang="en-US" sz="4000" dirty="0" smtClean="0"/>
              <a:t>2pm March 6, </a:t>
            </a:r>
            <a:r>
              <a:rPr lang="en-US" sz="4000" dirty="0" smtClean="0"/>
              <a:t>2025</a:t>
            </a:r>
          </a:p>
          <a:p>
            <a:endParaRPr lang="en-US" sz="4000" dirty="0"/>
          </a:p>
          <a:p>
            <a:r>
              <a:rPr lang="en-US" sz="4000" dirty="0"/>
              <a:t>Quotes due by 2pm </a:t>
            </a:r>
            <a:r>
              <a:rPr lang="en-US" sz="4000" dirty="0" smtClean="0"/>
              <a:t>April 17, 2025</a:t>
            </a:r>
          </a:p>
          <a:p>
            <a:endParaRPr lang="en-US" sz="4000" dirty="0"/>
          </a:p>
          <a:p>
            <a:r>
              <a:rPr lang="en-US" sz="2800" b="1" dirty="0" smtClean="0"/>
              <a:t>MANDATORY Site Visit February 25, 2025 10AM – 10:30AM</a:t>
            </a:r>
            <a:endParaRPr lang="en-US" sz="2800" b="1"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microsoft.com/sharepoint/v3"/>
    <ds:schemaRef ds:uri="d4e5d782-6a70-4577-82ee-b2c87f6aa0d2"/>
    <ds:schemaRef ds:uri="http://schemas.openxmlformats.org/package/2006/metadata/core-properties"/>
    <ds:schemaRef ds:uri="http://purl.org/dc/terms/"/>
    <ds:schemaRef ds:uri="4a2393ed-911e-4c9b-9d18-84f1fe0b670e"/>
    <ds:schemaRef ds:uri="http://purl.org/dc/dcmityp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1142</TotalTime>
  <Words>905</Words>
  <Application>Microsoft Office PowerPoint</Application>
  <PresentationFormat>Widescreen</PresentationFormat>
  <Paragraphs>58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T2970 Customer Queuing System for New Jersey Motor Vehicle Commission 25DPP01136</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61</cp:revision>
  <cp:lastPrinted>2020-02-11T14:28:14Z</cp:lastPrinted>
  <dcterms:created xsi:type="dcterms:W3CDTF">2020-01-31T19:31:42Z</dcterms:created>
  <dcterms:modified xsi:type="dcterms:W3CDTF">2025-02-07T13:27:53Z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