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2/18/2025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059" y="1447799"/>
            <a:ext cx="10975527" cy="3329581"/>
          </a:xfrm>
        </p:spPr>
        <p:txBody>
          <a:bodyPr/>
          <a:lstStyle/>
          <a:p>
            <a:r>
              <a:rPr lang="en-US" sz="5400" dirty="0" smtClean="0"/>
              <a:t>Optional Pre-Quote Conference</a:t>
            </a:r>
            <a:br>
              <a:rPr lang="en-US" sz="5400" dirty="0" smtClean="0"/>
            </a:br>
            <a:r>
              <a:rPr lang="en-US" sz="3600" dirty="0">
                <a:solidFill>
                  <a:srgbClr val="FFFF00"/>
                </a:solidFill>
              </a:rPr>
              <a:t>T2466- Enhanced Digital Driver’s </a:t>
            </a:r>
            <a:r>
              <a:rPr lang="en-US" sz="3600" dirty="0" smtClean="0">
                <a:solidFill>
                  <a:srgbClr val="FFFF00"/>
                </a:solidFill>
              </a:rPr>
              <a:t>License</a:t>
            </a:r>
            <a:r>
              <a:rPr lang="en-US" sz="5400" dirty="0"/>
              <a:t/>
            </a:r>
            <a:br>
              <a:rPr lang="en-US" sz="5400" dirty="0"/>
            </a:br>
            <a:r>
              <a:rPr lang="en-US" sz="3600" dirty="0"/>
              <a:t>Bid Solicitation #</a:t>
            </a:r>
            <a:r>
              <a:rPr lang="en-US" sz="3600" dirty="0" smtClean="0">
                <a:solidFill>
                  <a:schemeClr val="bg2">
                    <a:lumMod val="40000"/>
                    <a:lumOff val="60000"/>
                  </a:schemeClr>
                </a:solidFill>
              </a:rPr>
              <a:t>25DPP01124</a:t>
            </a:r>
            <a:br>
              <a:rPr lang="en-US" sz="3600" dirty="0" smtClean="0">
                <a:solidFill>
                  <a:schemeClr val="bg2">
                    <a:lumMod val="40000"/>
                    <a:lumOff val="60000"/>
                  </a:schemeClr>
                </a:solidFill>
              </a:rPr>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a:t>
            </a:r>
            <a:r>
              <a:rPr lang="en-US" sz="2800" dirty="0" smtClean="0"/>
              <a:t>2pm, </a:t>
            </a:r>
            <a:r>
              <a:rPr lang="en-US" sz="2800" dirty="0" smtClean="0">
                <a:solidFill>
                  <a:srgbClr val="FFFF00"/>
                </a:solidFill>
              </a:rPr>
              <a:t>March </a:t>
            </a:r>
            <a:r>
              <a:rPr lang="en-US" sz="2800" dirty="0">
                <a:solidFill>
                  <a:srgbClr val="FFFF00"/>
                </a:solidFill>
              </a:rPr>
              <a:t>17, 2025</a:t>
            </a:r>
            <a:endParaRPr lang="en-US" sz="2800" dirty="0" smtClean="0"/>
          </a:p>
          <a:p>
            <a:r>
              <a:rPr lang="en-US" sz="2800" dirty="0" smtClean="0"/>
              <a:t>Quotes due by </a:t>
            </a:r>
            <a:r>
              <a:rPr lang="en-US" sz="2800" dirty="0" smtClean="0"/>
              <a:t>2pm, </a:t>
            </a:r>
            <a:r>
              <a:rPr lang="en-US" sz="2800" dirty="0">
                <a:solidFill>
                  <a:srgbClr val="FFFF00"/>
                </a:solidFill>
              </a:rPr>
              <a:t>May 21,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a:solidFill>
                  <a:srgbClr val="FFFF00"/>
                </a:solidFill>
              </a:rPr>
              <a:t>March 17, 2025</a:t>
            </a:r>
          </a:p>
          <a:p>
            <a:endParaRPr lang="en-US" sz="4000" dirty="0"/>
          </a:p>
          <a:p>
            <a:r>
              <a:rPr lang="en-US" sz="4000" dirty="0"/>
              <a:t>Quotes due by </a:t>
            </a:r>
            <a:r>
              <a:rPr lang="en-US" sz="4000" dirty="0" smtClean="0"/>
              <a:t>2pm, </a:t>
            </a:r>
            <a:r>
              <a:rPr lang="en-US" sz="4000" dirty="0">
                <a:solidFill>
                  <a:srgbClr val="FFFF00"/>
                </a:solidFill>
              </a:rPr>
              <a:t>May 21, 2025</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1111</TotalTime>
  <Words>877</Words>
  <Application>Microsoft Office PowerPoint</Application>
  <PresentationFormat>Widescreen</PresentationFormat>
  <Paragraphs>59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T2466- Enhanced Digital Driver’s License Bid Solicitation #25DPP01124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Sulzer, Jamison [TREAS]</cp:lastModifiedBy>
  <cp:revision>61</cp:revision>
  <cp:lastPrinted>2020-02-11T14:28:14Z</cp:lastPrinted>
  <dcterms:created xsi:type="dcterms:W3CDTF">2020-01-31T19:31:42Z</dcterms:created>
  <dcterms:modified xsi:type="dcterms:W3CDTF">2025-02-18T14:58:02Z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