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1/8/2025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799"/>
            <a:ext cx="9666843" cy="3329581"/>
          </a:xfrm>
        </p:spPr>
        <p:txBody>
          <a:bodyPr/>
          <a:lstStyle/>
          <a:p>
            <a:r>
              <a:rPr lang="en-US" sz="4800" dirty="0" smtClean="0"/>
              <a:t>Optional Pre-Quote Conference</a:t>
            </a:r>
            <a:r>
              <a:rPr lang="en-US" sz="5400" dirty="0" smtClean="0"/>
              <a:t/>
            </a:r>
            <a:br>
              <a:rPr lang="en-US" sz="5400" dirty="0" smtClean="0"/>
            </a:br>
            <a:r>
              <a:rPr lang="en-US" sz="2800" dirty="0" smtClean="0"/>
              <a:t>T2605 – Energy Tracking and Bill Management System</a:t>
            </a:r>
            <a:r>
              <a:rPr lang="en-US" sz="4400" dirty="0" smtClean="0"/>
              <a:t/>
            </a:r>
            <a:br>
              <a:rPr lang="en-US" sz="4400" dirty="0" smtClean="0"/>
            </a:br>
            <a:r>
              <a:rPr lang="en-US" sz="2800" dirty="0" smtClean="0"/>
              <a:t>25DPP01093</a:t>
            </a:r>
            <a:r>
              <a:rPr lang="en-US" sz="4400" dirty="0" smtClean="0"/>
              <a:t> </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solidFill>
                  <a:srgbClr val="FFFF00"/>
                </a:solidFill>
              </a:rPr>
              <a:t>Q&amp;a due by 2pm January 27, 2025</a:t>
            </a:r>
          </a:p>
          <a:p>
            <a:r>
              <a:rPr lang="en-US" sz="2800" dirty="0" smtClean="0">
                <a:solidFill>
                  <a:srgbClr val="FFFF00"/>
                </a:solidFill>
              </a:rPr>
              <a:t>Quotes due by 2pm February 28, 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January 27, </a:t>
            </a:r>
            <a:r>
              <a:rPr lang="en-US" sz="4000" dirty="0" smtClean="0"/>
              <a:t>2025</a:t>
            </a:r>
          </a:p>
          <a:p>
            <a:endParaRPr lang="en-US" sz="4000" dirty="0"/>
          </a:p>
          <a:p>
            <a:r>
              <a:rPr lang="en-US" sz="4000" dirty="0"/>
              <a:t>Quotes due by 2pm February 28, </a:t>
            </a:r>
            <a:r>
              <a:rPr lang="en-US" sz="4000" dirty="0" smtClean="0"/>
              <a:t>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2006/documentManagement/types"/>
    <ds:schemaRef ds:uri="http://schemas.microsoft.com/sharepoint/v3"/>
    <ds:schemaRef ds:uri="d4e5d782-6a70-4577-82ee-b2c87f6aa0d2"/>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4a2393ed-911e-4c9b-9d18-84f1fe0b670e"/>
    <ds:schemaRef ds:uri="http://purl.org/dc/dcmityp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1291</TotalTime>
  <Words>895</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T2605 – Energy Tracking and Bill Management System 25DPP01093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Molano, Laura [TREAS]</cp:lastModifiedBy>
  <cp:revision>59</cp:revision>
  <cp:lastPrinted>2020-02-11T14:28:14Z</cp:lastPrinted>
  <dcterms:created xsi:type="dcterms:W3CDTF">2020-01-31T19:31:42Z</dcterms:created>
  <dcterms:modified xsi:type="dcterms:W3CDTF">2025-01-08T18:01:30Z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