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1/22/2025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2800" dirty="0" smtClean="0"/>
              <a:t>T3108 – New Jersey Child Care Information System</a:t>
            </a:r>
            <a:r>
              <a:rPr lang="en-US" sz="2800" dirty="0"/>
              <a:t/>
            </a:r>
            <a:br>
              <a:rPr lang="en-US" sz="2800" dirty="0"/>
            </a:br>
            <a:r>
              <a:rPr lang="en-US" sz="2800" dirty="0" smtClean="0"/>
              <a:t>25DPP01087</a:t>
            </a:r>
            <a:endParaRPr lang="en-US" sz="28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solidFill>
                  <a:srgbClr val="FFFF00"/>
                </a:solidFill>
              </a:rPr>
              <a:t>Q&amp;a due by 2pm </a:t>
            </a:r>
            <a:r>
              <a:rPr lang="en-US" sz="2800" dirty="0" smtClean="0">
                <a:solidFill>
                  <a:srgbClr val="FFFF00"/>
                </a:solidFill>
              </a:rPr>
              <a:t>February 14, 2025</a:t>
            </a:r>
            <a:endParaRPr lang="en-US" sz="2800" dirty="0" smtClean="0">
              <a:solidFill>
                <a:srgbClr val="FFFF00"/>
              </a:solidFill>
            </a:endParaRPr>
          </a:p>
          <a:p>
            <a:r>
              <a:rPr lang="en-US" sz="2800" dirty="0" smtClean="0">
                <a:solidFill>
                  <a:srgbClr val="FFFF00"/>
                </a:solidFill>
              </a:rPr>
              <a:t>Quotes due by 2pm </a:t>
            </a:r>
            <a:r>
              <a:rPr lang="en-US" sz="2800" dirty="0" smtClean="0">
                <a:solidFill>
                  <a:srgbClr val="FFFF00"/>
                </a:solidFill>
              </a:rPr>
              <a:t>May 9, 2025</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the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 </a:t>
            </a:r>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February 14, 2025</a:t>
            </a:r>
            <a:endParaRPr lang="en-US" sz="4000" dirty="0" smtClean="0"/>
          </a:p>
          <a:p>
            <a:endParaRPr lang="en-US" sz="4000" dirty="0"/>
          </a:p>
          <a:p>
            <a:r>
              <a:rPr lang="en-US" sz="4000" dirty="0"/>
              <a:t>Quotes due by 2pm </a:t>
            </a:r>
            <a:r>
              <a:rPr lang="en-US" sz="4000" dirty="0" smtClean="0"/>
              <a:t>May 9,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www.w3.org/XML/1998/namespace"/>
    <ds:schemaRef ds:uri="http://schemas.microsoft.com/office/infopath/2007/PartnerControl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4a2393ed-911e-4c9b-9d18-84f1fe0b670e"/>
    <ds:schemaRef ds:uri="d4e5d782-6a70-4577-82ee-b2c87f6aa0d2"/>
    <ds:schemaRef ds:uri="http://purl.org/dc/dcmitype/"/>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1120</TotalTime>
  <Words>896</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T3108 – New Jersey Child Care Information System 25DPP01087</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Cegerenko, Bobbe [TREAS]</cp:lastModifiedBy>
  <cp:revision>59</cp:revision>
  <cp:lastPrinted>2020-02-11T14:28:14Z</cp:lastPrinted>
  <dcterms:created xsi:type="dcterms:W3CDTF">2020-01-31T19:31:42Z</dcterms:created>
  <dcterms:modified xsi:type="dcterms:W3CDTF">2025-01-22T19:45:44Z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