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11/4/2024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2800" dirty="0"/>
              <a:t>T2590 – Fiscal Agent for the Division of Mental Health and Addiction Services (DMHAS)</a:t>
            </a:r>
            <a:br>
              <a:rPr lang="en-US" sz="2800" dirty="0"/>
            </a:br>
            <a:r>
              <a:rPr lang="en-US" sz="2800" dirty="0" smtClean="0"/>
              <a:t>25DPP01060 </a:t>
            </a:r>
            <a:endParaRPr lang="en-US" sz="2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solidFill>
                  <a:srgbClr val="FFFF00"/>
                </a:solidFill>
              </a:rPr>
              <a:t>Q&amp;a due by 2pm </a:t>
            </a:r>
            <a:r>
              <a:rPr lang="en-US" sz="2800" dirty="0" smtClean="0">
                <a:solidFill>
                  <a:srgbClr val="FFFF00"/>
                </a:solidFill>
              </a:rPr>
              <a:t>November 26, 2024</a:t>
            </a:r>
            <a:endParaRPr lang="en-US" sz="2800" dirty="0" smtClean="0">
              <a:solidFill>
                <a:srgbClr val="FFFF00"/>
              </a:solidFill>
            </a:endParaRPr>
          </a:p>
          <a:p>
            <a:r>
              <a:rPr lang="en-US" sz="2800" dirty="0" smtClean="0">
                <a:solidFill>
                  <a:srgbClr val="FFFF00"/>
                </a:solidFill>
              </a:rPr>
              <a:t>Quotes due by 2pm </a:t>
            </a:r>
            <a:r>
              <a:rPr lang="en-US" sz="2800" dirty="0" smtClean="0">
                <a:solidFill>
                  <a:srgbClr val="FFFF00"/>
                </a:solidFill>
              </a:rPr>
              <a:t>January 16, 2025</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the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November 26, 2024</a:t>
            </a:r>
            <a:endParaRPr lang="en-US" sz="4000" dirty="0" smtClean="0"/>
          </a:p>
          <a:p>
            <a:endParaRPr lang="en-US" sz="4000" dirty="0"/>
          </a:p>
          <a:p>
            <a:r>
              <a:rPr lang="en-US" sz="4000" dirty="0"/>
              <a:t>Quotes due by 2pm </a:t>
            </a:r>
            <a:r>
              <a:rPr lang="en-US" sz="4000" dirty="0" smtClean="0"/>
              <a:t>January 16,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E865A-0D6C-468F-AD69-D8CD94906944}">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d4e5d782-6a70-4577-82ee-b2c87f6aa0d2"/>
    <ds:schemaRef ds:uri="http://purl.org/dc/terms/"/>
    <ds:schemaRef ds:uri="http://schemas.openxmlformats.org/package/2006/metadata/core-properties"/>
    <ds:schemaRef ds:uri="http://purl.org/dc/dcmitype/"/>
    <ds:schemaRef ds:uri="4a2393ed-911e-4c9b-9d18-84f1fe0b670e"/>
    <ds:schemaRef ds:uri="http://schemas.microsoft.com/sharepoint/v3"/>
    <ds:schemaRef ds:uri="http://www.w3.org/XML/1998/namespace"/>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1106</TotalTime>
  <Words>904</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T2590 – Fiscal Agent for the Division of Mental Health and Addiction Services (DMHAS) 25DPP01060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58</cp:revision>
  <cp:lastPrinted>2020-02-11T14:28:14Z</cp:lastPrinted>
  <dcterms:created xsi:type="dcterms:W3CDTF">2020-01-31T19:31:42Z</dcterms:created>
  <dcterms:modified xsi:type="dcterms:W3CDTF">2024-11-04T19:16:22Z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