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6" r:id="rId11"/>
    <p:sldId id="277" r:id="rId12"/>
    <p:sldId id="272" r:id="rId13"/>
    <p:sldId id="275" r:id="rId14"/>
    <p:sldId id="274" r:id="rId15"/>
    <p:sldId id="268" r:id="rId16"/>
    <p:sldId id="269" r:id="rId17"/>
    <p:sldId id="273"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5400" dirty="0"/>
              <a:t>T2503 – Transportation </a:t>
            </a:r>
            <a:r>
              <a:rPr lang="en-US" sz="5400" dirty="0" smtClean="0"/>
              <a:t>Broker, DHS</a:t>
            </a:r>
            <a:br>
              <a:rPr lang="en-US" sz="5400" dirty="0" smtClean="0"/>
            </a:br>
            <a:r>
              <a:rPr lang="en-US" sz="5400" dirty="0"/>
              <a:t>24DPP01040</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May 27</a:t>
            </a:r>
          </a:p>
          <a:p>
            <a:r>
              <a:rPr lang="en-US" sz="2800" dirty="0" smtClean="0"/>
              <a:t>Quotes due by 2pm June 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Glossary</a:t>
            </a:r>
            <a:endParaRPr lang="en-US" sz="24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State-Supplied Price Sheet</a:t>
            </a:r>
            <a:r>
              <a:rPr lang="en-US" sz="4400" dirty="0"/>
              <a:t> </a:t>
            </a:r>
            <a:endParaRPr lang="en-US" dirty="0"/>
          </a:p>
        </p:txBody>
      </p:sp>
      <p:sp>
        <p:nvSpPr>
          <p:cNvPr id="3" name="Content Placeholder 2"/>
          <p:cNvSpPr>
            <a:spLocks noGrp="1"/>
          </p:cNvSpPr>
          <p:nvPr>
            <p:ph idx="1"/>
          </p:nvPr>
        </p:nvSpPr>
        <p:spPr/>
        <p:txBody>
          <a:bodyPr/>
          <a:lstStyle/>
          <a:p>
            <a:r>
              <a:rPr lang="en-US" dirty="0"/>
              <a:t>See Section </a:t>
            </a:r>
            <a:r>
              <a:rPr lang="en-US" dirty="0" smtClean="0"/>
              <a:t>3.25, </a:t>
            </a:r>
            <a:r>
              <a:rPr lang="en-US" i="1" dirty="0"/>
              <a:t>State-Supplied Price Sheet Instructions</a:t>
            </a:r>
            <a:r>
              <a:rPr lang="en-US" dirty="0"/>
              <a:t>, for directions</a:t>
            </a:r>
          </a:p>
          <a:p>
            <a:r>
              <a:rPr lang="en-US" dirty="0"/>
              <a:t>Must bid on </a:t>
            </a:r>
            <a:r>
              <a:rPr lang="en-US" i="1" u="sng" dirty="0">
                <a:solidFill>
                  <a:schemeClr val="accent3">
                    <a:lumMod val="60000"/>
                    <a:lumOff val="40000"/>
                  </a:schemeClr>
                </a:solidFill>
              </a:rPr>
              <a:t>ALL</a:t>
            </a:r>
            <a:r>
              <a:rPr lang="en-US" dirty="0"/>
              <a:t> four (4) years of price line #</a:t>
            </a:r>
            <a:r>
              <a:rPr lang="en-US" dirty="0" smtClean="0"/>
              <a:t>1</a:t>
            </a:r>
            <a:endParaRPr lang="en-US" dirty="0"/>
          </a:p>
          <a:p>
            <a:r>
              <a:rPr lang="en-US" dirty="0"/>
              <a:t>Do </a:t>
            </a:r>
            <a:r>
              <a:rPr lang="en-US" i="1" u="sng" dirty="0">
                <a:solidFill>
                  <a:schemeClr val="accent3">
                    <a:lumMod val="60000"/>
                    <a:lumOff val="40000"/>
                  </a:schemeClr>
                </a:solidFill>
              </a:rPr>
              <a:t>NOT</a:t>
            </a:r>
            <a:r>
              <a:rPr lang="en-US" dirty="0"/>
              <a:t> submit pricing for price lines #2 and #</a:t>
            </a:r>
            <a:r>
              <a:rPr lang="en-US" dirty="0" smtClean="0"/>
              <a:t>3</a:t>
            </a:r>
            <a:endParaRPr lang="en-US" dirty="0"/>
          </a:p>
          <a:p>
            <a:r>
              <a:rPr lang="en-US" dirty="0"/>
              <a:t>Be advised that </a:t>
            </a:r>
            <a:r>
              <a:rPr lang="en-US" dirty="0" smtClean="0"/>
              <a:t>the estimated monthly volume is an </a:t>
            </a:r>
            <a:r>
              <a:rPr lang="en-US" dirty="0" smtClean="0"/>
              <a:t>estimate </a:t>
            </a:r>
            <a:r>
              <a:rPr lang="en-US" i="1" u="sng" dirty="0" smtClean="0">
                <a:solidFill>
                  <a:schemeClr val="accent3">
                    <a:lumMod val="60000"/>
                    <a:lumOff val="40000"/>
                  </a:schemeClr>
                </a:solidFill>
              </a:rPr>
              <a:t>only</a:t>
            </a:r>
            <a:endParaRPr lang="en-US" i="1" u="sng" dirty="0">
              <a:solidFill>
                <a:schemeClr val="accent3">
                  <a:lumMod val="60000"/>
                  <a:lumOff val="40000"/>
                </a:schemeClr>
              </a:solidFill>
            </a:endParaRPr>
          </a:p>
          <a:p>
            <a:r>
              <a:rPr lang="en-US" dirty="0"/>
              <a:t>Any 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1834840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655517" y="0"/>
            <a:ext cx="6369577" cy="6794215"/>
          </a:xfrm>
          <a:prstGeom prst="rect">
            <a:avLst/>
          </a:prstGeom>
        </p:spPr>
      </p:pic>
    </p:spTree>
    <p:extLst>
      <p:ext uri="{BB962C8B-B14F-4D97-AF65-F5344CB8AC3E}">
        <p14:creationId xmlns:p14="http://schemas.microsoft.com/office/powerpoint/2010/main" val="3464250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lnSpcReduction="1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r>
              <a:rPr lang="en-US" dirty="0"/>
              <a:t>Be advised that this is NOT a Waiver or Delegated Purchasing Authority (“DPA”) procurement. The Quote may not be emailed, faxed, or hand-delivered.  The Quote may only be submitted through NJSTART</a:t>
            </a:r>
            <a:r>
              <a:rPr lang="en-US" dirty="0" smtClean="0"/>
              <a:t>.</a:t>
            </a:r>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May 27</a:t>
            </a:r>
          </a:p>
          <a:p>
            <a:endParaRPr lang="en-US" sz="4000" dirty="0"/>
          </a:p>
          <a:p>
            <a:r>
              <a:rPr lang="en-US" sz="4000" dirty="0"/>
              <a:t>Quotes due by 2pm </a:t>
            </a:r>
            <a:r>
              <a:rPr lang="en-US" sz="4000" dirty="0" smtClean="0"/>
              <a:t>June 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UHEEMK3J3FEE-1573984473-742</_dlc_DocId>
    <_dlc_DocIdUrl xmlns="d4e5d782-6a70-4577-82ee-b2c87f6aa0d2">
      <Url>http://treassp19/sites/purchase/NJSTART Document Templates/_layouts/15/DocIdRedir.aspx?ID=UHEEMK3J3FEE-1573984473-742</Url>
      <Description>UHEEMK3J3FEE-1573984473-742</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purl.org/dc/elements/1.1/"/>
    <ds:schemaRef ds:uri="http://schemas.microsoft.com/office/2006/documentManagement/types"/>
    <ds:schemaRef ds:uri="http://schemas.microsoft.com/sharepoint/v3"/>
    <ds:schemaRef ds:uri="d4e5d782-6a70-4577-82ee-b2c87f6aa0d2"/>
    <ds:schemaRef ds:uri="http://purl.org/dc/terms/"/>
    <ds:schemaRef ds:uri="http://schemas.openxmlformats.org/package/2006/metadata/core-properties"/>
    <ds:schemaRef ds:uri="http://purl.org/dc/dcmitype/"/>
    <ds:schemaRef ds:uri="http://schemas.microsoft.com/office/infopath/2007/PartnerControls"/>
    <ds:schemaRef ds:uri="4a2393ed-911e-4c9b-9d18-84f1fe0b670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1168</TotalTime>
  <Words>952</Words>
  <Application>Microsoft Office PowerPoint</Application>
  <PresentationFormat>Widescreen</PresentationFormat>
  <Paragraphs>62</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Century Gothic</vt:lpstr>
      <vt:lpstr>Wingdings 3</vt:lpstr>
      <vt:lpstr>Ion</vt:lpstr>
      <vt:lpstr>Optional Pre-Quote Conference T2503 – Transportation Broker, DHS 24DPP01040</vt:lpstr>
      <vt:lpstr>WELCOME &amp; INTRODUCTIONS </vt:lpstr>
      <vt:lpstr>PURPOSE &amp; GENERAL INFORMATION</vt:lpstr>
      <vt:lpstr>BID SOLICITATION AT A GLANCE</vt:lpstr>
      <vt:lpstr>BID SOLICITATION AT A GLANCE</vt:lpstr>
      <vt:lpstr>State-Supplied Price Sheet </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Kathy [TREAS]</cp:lastModifiedBy>
  <cp:revision>68</cp:revision>
  <cp:lastPrinted>2020-02-11T14:28:14Z</cp:lastPrinted>
  <dcterms:created xsi:type="dcterms:W3CDTF">2020-01-31T19:31:42Z</dcterms:created>
  <dcterms:modified xsi:type="dcterms:W3CDTF">2025-05-05T17:41:38Z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6f03684b-8753-4c61-85da-780ed643e238</vt:lpwstr>
  </property>
  <property fmtid="{D5CDD505-2E9C-101B-9397-08002B2CF9AE}" pid="4" name="URL">
    <vt:lpwstr/>
  </property>
  <property fmtid="{D5CDD505-2E9C-101B-9397-08002B2CF9AE}" pid="5" name="DocumentSetDescription">
    <vt:lpwstr/>
  </property>
</Properties>
</file>