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2/26/2024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2/26/2024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2/26/2024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2/26/2024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2/26/2024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2/26/2024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2/26/2024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4000" dirty="0" smtClean="0"/>
              <a:t>T2770 – SEOC Emergency Center Planning and Staffing Services</a:t>
            </a:r>
            <a:br>
              <a:rPr lang="en-US" sz="4000" dirty="0" smtClean="0"/>
            </a:br>
            <a:r>
              <a:rPr lang="en-US" sz="4000" dirty="0" smtClean="0"/>
              <a:t>Bid Solicitation 24DPP00983</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March 6, 2024</a:t>
            </a:r>
          </a:p>
          <a:p>
            <a:r>
              <a:rPr lang="en-US" sz="2800" dirty="0" smtClean="0"/>
              <a:t>Quotes due by 2pm, April 2,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a:t>
            </a:r>
            <a:r>
              <a:rPr lang="en-US" smtClean="0"/>
              <a:t>, resumes</a:t>
            </a:r>
            <a:r>
              <a:rPr lang="en-US" dirty="0" smtClean="0"/>
              <a:t>,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March 6, 2024</a:t>
            </a:r>
          </a:p>
          <a:p>
            <a:endParaRPr lang="en-US" sz="4000" dirty="0"/>
          </a:p>
          <a:p>
            <a:r>
              <a:rPr lang="en-US" sz="4000" dirty="0"/>
              <a:t>Quotes due by </a:t>
            </a:r>
            <a:r>
              <a:rPr lang="en-US" sz="4000" dirty="0" smtClean="0"/>
              <a:t>2pm, April 2, 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994</TotalTime>
  <Words>784</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T2770 – SEOC Emergency Center Planning and Staffing Services Bid Solicitation 24DPP00983</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Maguire, Maria [TREAS]</cp:lastModifiedBy>
  <cp:revision>57</cp:revision>
  <cp:lastPrinted>2020-02-11T14:28:14Z</cp:lastPrinted>
  <dcterms:created xsi:type="dcterms:W3CDTF">2020-01-31T19:31:42Z</dcterms:created>
  <dcterms:modified xsi:type="dcterms:W3CDTF">2024-02-26T17:24:23Z</dcterms:modified>
</cp:coreProperties>
</file>