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5"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3/25/2024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T1352 – Division of Risk Management: Brokerage and Advisory Services</a:t>
            </a:r>
            <a:r>
              <a:rPr lang="en-US" sz="4000" dirty="0" smtClean="0"/>
              <a:t/>
            </a:r>
            <a:br>
              <a:rPr lang="en-US" sz="4000" dirty="0" smtClean="0"/>
            </a:br>
            <a:r>
              <a:rPr lang="en-US" sz="4000" dirty="0" smtClean="0"/>
              <a:t>Bid Solicitation </a:t>
            </a:r>
            <a:r>
              <a:rPr lang="en-US" sz="4000" dirty="0" smtClean="0"/>
              <a:t>24DPP00959</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April 17, 2024</a:t>
            </a:r>
            <a:endParaRPr lang="en-US" sz="2800" dirty="0" smtClean="0"/>
          </a:p>
          <a:p>
            <a:r>
              <a:rPr lang="en-US" sz="2800" dirty="0" smtClean="0"/>
              <a:t>Quotes due by 2pm, </a:t>
            </a:r>
            <a:r>
              <a:rPr lang="en-US" sz="2800" dirty="0" smtClean="0"/>
              <a:t>May 16,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a:t>
            </a:r>
            <a:endParaRPr lang="en-US" dirty="0"/>
          </a:p>
        </p:txBody>
      </p:sp>
      <p:pic>
        <p:nvPicPr>
          <p:cNvPr id="4" name="Picture 3"/>
          <p:cNvPicPr>
            <a:picLocks noChangeAspect="1"/>
          </p:cNvPicPr>
          <p:nvPr/>
        </p:nvPicPr>
        <p:blipFill>
          <a:blip r:embed="rId2"/>
          <a:stretch>
            <a:fillRect/>
          </a:stretch>
        </p:blipFill>
        <p:spPr>
          <a:xfrm>
            <a:off x="768114" y="1741898"/>
            <a:ext cx="10833860" cy="4286626"/>
          </a:xfrm>
          <a:prstGeom prst="rect">
            <a:avLst/>
          </a:prstGeom>
        </p:spPr>
      </p:pic>
    </p:spTree>
    <p:extLst>
      <p:ext uri="{BB962C8B-B14F-4D97-AF65-F5344CB8AC3E}">
        <p14:creationId xmlns:p14="http://schemas.microsoft.com/office/powerpoint/2010/main" val="3571968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t>April 17</a:t>
            </a:r>
            <a:r>
              <a:rPr lang="en-US" sz="4000" dirty="0" smtClean="0"/>
              <a:t>, </a:t>
            </a:r>
            <a:r>
              <a:rPr lang="en-US" sz="4000" dirty="0" smtClean="0"/>
              <a:t>2024</a:t>
            </a:r>
          </a:p>
          <a:p>
            <a:endParaRPr lang="en-US" sz="4000" dirty="0"/>
          </a:p>
          <a:p>
            <a:r>
              <a:rPr lang="en-US" sz="4000" dirty="0"/>
              <a:t>Quotes due by </a:t>
            </a:r>
            <a:r>
              <a:rPr lang="en-US" sz="4000" dirty="0" smtClean="0"/>
              <a:t>2pm, </a:t>
            </a:r>
            <a:r>
              <a:rPr lang="en-US" sz="4000" dirty="0" smtClean="0"/>
              <a:t>May 16,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1004</TotalTime>
  <Words>788</Words>
  <Application>Microsoft Office PowerPoint</Application>
  <PresentationFormat>Widescreen</PresentationFormat>
  <Paragraphs>51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T1352 – Division of Risk Management: Brokerage and Advisory Services Bid Solicitation 24DPP00959</vt:lpstr>
      <vt:lpstr>WELCOME &amp; INTRODUCTIONS </vt:lpstr>
      <vt:lpstr>PURPOSE &amp; GENERAL INFORMATION</vt:lpstr>
      <vt:lpstr>BID SOLICITATION AT A GLANCE</vt:lpstr>
      <vt:lpstr>BID SOLICITATION AT A GLANCE</vt:lpstr>
      <vt:lpstr>PRICE SHEET PITFALLS</vt:lpstr>
      <vt:lpstr>Price Sheet</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McMullen, Amanda [TREAS]</cp:lastModifiedBy>
  <cp:revision>58</cp:revision>
  <cp:lastPrinted>2020-02-11T14:28:14Z</cp:lastPrinted>
  <dcterms:created xsi:type="dcterms:W3CDTF">2020-01-31T19:31:42Z</dcterms:created>
  <dcterms:modified xsi:type="dcterms:W3CDTF">2024-03-25T12:18:00Z</dcterms:modified>
</cp:coreProperties>
</file>