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7" d="100"/>
          <a:sy n="117" d="100"/>
        </p:scale>
        <p:origin x="30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3/18/2024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3/18/2024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3/18/2024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3/18/2024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3/18/2024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3/18/2024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3/18/2024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a:t>Optional Pre-Quote Conference</a:t>
            </a:r>
            <a:br>
              <a:rPr lang="en-US" sz="4400" dirty="0"/>
            </a:br>
            <a:r>
              <a:rPr lang="en-US" sz="4400" dirty="0"/>
              <a:t>T3062 </a:t>
            </a:r>
            <a:r>
              <a:rPr lang="en-US" sz="4400" dirty="0" smtClean="0"/>
              <a:t>Disaster </a:t>
            </a:r>
            <a:r>
              <a:rPr lang="en-US" sz="4400" dirty="0"/>
              <a:t>Debris Monitoring Services</a:t>
            </a:r>
            <a:r>
              <a:rPr lang="en-US" sz="4400" dirty="0"/>
              <a:t/>
            </a:r>
            <a:br>
              <a:rPr lang="en-US" sz="4400" dirty="0"/>
            </a:br>
            <a:r>
              <a:rPr lang="en-US" sz="4400" dirty="0"/>
              <a:t>24DPP00951</a:t>
            </a:r>
            <a:endParaRPr lang="en-US" sz="4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a:t>
            </a:r>
            <a:r>
              <a:rPr lang="en-US" sz="2800" dirty="0" smtClean="0"/>
              <a:t>by 2pm, </a:t>
            </a:r>
            <a:r>
              <a:rPr lang="en-US" sz="2800" dirty="0" smtClean="0"/>
              <a:t>April</a:t>
            </a:r>
            <a:r>
              <a:rPr lang="en-US" sz="2800" dirty="0" smtClean="0"/>
              <a:t> </a:t>
            </a:r>
            <a:r>
              <a:rPr lang="en-US" sz="2800" dirty="0" smtClean="0"/>
              <a:t>11</a:t>
            </a:r>
            <a:r>
              <a:rPr lang="en-US" sz="2800" dirty="0" smtClean="0"/>
              <a:t>, 2024</a:t>
            </a:r>
            <a:endParaRPr lang="en-US" sz="2800" dirty="0" smtClean="0"/>
          </a:p>
          <a:p>
            <a:r>
              <a:rPr lang="en-US" sz="2800" dirty="0" smtClean="0"/>
              <a:t>Quotes </a:t>
            </a:r>
            <a:r>
              <a:rPr lang="en-US" sz="2800" dirty="0"/>
              <a:t>due </a:t>
            </a:r>
            <a:r>
              <a:rPr lang="en-US" sz="2800" dirty="0" smtClean="0"/>
              <a:t>by 2pm, </a:t>
            </a:r>
            <a:r>
              <a:rPr lang="en-US" sz="2800" dirty="0" smtClean="0"/>
              <a:t>May</a:t>
            </a:r>
            <a:r>
              <a:rPr lang="en-US" sz="2800" dirty="0" smtClean="0"/>
              <a:t> </a:t>
            </a:r>
            <a:r>
              <a:rPr lang="en-US" sz="2800" dirty="0"/>
              <a:t>2</a:t>
            </a:r>
            <a:r>
              <a:rPr lang="en-US" sz="2800" dirty="0" smtClean="0"/>
              <a:t>,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a:t>
            </a:r>
            <a:r>
              <a:rPr lang="en-US" dirty="0" smtClean="0"/>
              <a:t>forms and </a:t>
            </a:r>
            <a:r>
              <a:rPr lang="en-US" dirty="0"/>
              <a:t>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a:t>
            </a:r>
            <a:r>
              <a:rPr lang="en-US" dirty="0" smtClean="0"/>
              <a:t>requirements</a:t>
            </a:r>
          </a:p>
          <a:p>
            <a:r>
              <a:rPr lang="en-US" dirty="0" smtClean="0"/>
              <a:t>Section </a:t>
            </a:r>
            <a:r>
              <a:rPr lang="en-US" dirty="0"/>
              <a:t>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1" y="452718"/>
            <a:ext cx="10459693"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646112" y="452718"/>
            <a:ext cx="10459692" cy="5795681"/>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a:t>
            </a:r>
            <a:r>
              <a:rPr lang="en-US" sz="4000" dirty="0" smtClean="0"/>
              <a:t>2pm, </a:t>
            </a:r>
            <a:r>
              <a:rPr lang="en-US" sz="4000" dirty="0" smtClean="0"/>
              <a:t>April</a:t>
            </a:r>
            <a:r>
              <a:rPr lang="en-US" sz="4000" dirty="0" smtClean="0"/>
              <a:t> </a:t>
            </a:r>
            <a:r>
              <a:rPr lang="en-US" sz="4000" dirty="0" smtClean="0"/>
              <a:t>11</a:t>
            </a:r>
            <a:r>
              <a:rPr lang="en-US" sz="4000" dirty="0" smtClean="0"/>
              <a:t>, 2024</a:t>
            </a:r>
            <a:endParaRPr lang="en-US" sz="4000" dirty="0"/>
          </a:p>
          <a:p>
            <a:r>
              <a:rPr lang="en-US" sz="4000" dirty="0"/>
              <a:t>Quotes due </a:t>
            </a:r>
            <a:r>
              <a:rPr lang="en-US" sz="4000" dirty="0" smtClean="0"/>
              <a:t>by 2pm, </a:t>
            </a:r>
            <a:r>
              <a:rPr lang="en-US" sz="4000" dirty="0" smtClean="0"/>
              <a:t>May</a:t>
            </a:r>
            <a:r>
              <a:rPr lang="en-US" sz="4000" dirty="0" smtClean="0"/>
              <a:t> </a:t>
            </a:r>
            <a:r>
              <a:rPr lang="en-US" sz="4000" dirty="0" smtClean="0"/>
              <a:t>2</a:t>
            </a:r>
            <a:r>
              <a:rPr lang="en-US" sz="4000" dirty="0" smtClean="0"/>
              <a:t>, 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1745</TotalTime>
  <Words>723</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T3062 Disaster Debris Monitoring Services 24DPP00951</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Rodriguez, Jared [TREAS]</cp:lastModifiedBy>
  <cp:revision>169</cp:revision>
  <cp:lastPrinted>2020-02-11T14:28:14Z</cp:lastPrinted>
  <dcterms:created xsi:type="dcterms:W3CDTF">2020-01-31T19:31:42Z</dcterms:created>
  <dcterms:modified xsi:type="dcterms:W3CDTF">2024-03-18T19:56:27Z</dcterms:modified>
</cp:coreProperties>
</file>