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10/16/2023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solidFill>
                  <a:srgbClr val="FFFF00"/>
                </a:solidFill>
              </a:rPr>
              <a:t>24DPP00941</a:t>
            </a:r>
            <a:r>
              <a:rPr lang="en-US" sz="4400" dirty="0"/>
              <a:t/>
            </a:r>
            <a:br>
              <a:rPr lang="en-US" sz="4400" dirty="0"/>
            </a:br>
            <a:r>
              <a:rPr lang="fr-FR" sz="3600" dirty="0" smtClean="0">
                <a:solidFill>
                  <a:srgbClr val="FFFF00"/>
                </a:solidFill>
              </a:rPr>
              <a:t>T3120 Web Design, Development, Hosting and Maintenance: BPU Clean </a:t>
            </a:r>
            <a:r>
              <a:rPr lang="fr-FR" sz="3600" dirty="0" err="1" smtClean="0">
                <a:solidFill>
                  <a:srgbClr val="FFFF00"/>
                </a:solidFill>
              </a:rPr>
              <a:t>Energy</a:t>
            </a:r>
            <a:r>
              <a:rPr lang="fr-FR" sz="3600" dirty="0" smtClean="0">
                <a:solidFill>
                  <a:srgbClr val="FFFF00"/>
                </a:solidFill>
              </a:rPr>
              <a:t> Program</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November 07</a:t>
            </a:r>
            <a:r>
              <a:rPr lang="en-US" sz="2800" dirty="0" smtClean="0">
                <a:solidFill>
                  <a:srgbClr val="FFFF00"/>
                </a:solidFill>
              </a:rPr>
              <a:t>, </a:t>
            </a:r>
            <a:r>
              <a:rPr lang="en-US" sz="2800" dirty="0" smtClean="0">
                <a:solidFill>
                  <a:srgbClr val="FFFF00"/>
                </a:solidFill>
              </a:rPr>
              <a:t>2023</a:t>
            </a:r>
          </a:p>
          <a:p>
            <a:r>
              <a:rPr lang="en-US" sz="2800" dirty="0" smtClean="0"/>
              <a:t>Quotes </a:t>
            </a:r>
            <a:r>
              <a:rPr lang="en-US" sz="2800" dirty="0"/>
              <a:t>due by </a:t>
            </a:r>
            <a:r>
              <a:rPr lang="en-US" sz="2800" dirty="0" smtClean="0"/>
              <a:t>2pm, </a:t>
            </a:r>
            <a:r>
              <a:rPr lang="en-US" sz="2800" dirty="0" smtClean="0">
                <a:solidFill>
                  <a:srgbClr val="FFFF00"/>
                </a:solidFill>
              </a:rPr>
              <a:t>December 14</a:t>
            </a:r>
            <a:r>
              <a:rPr lang="en-US" sz="2800" dirty="0" smtClean="0">
                <a:solidFill>
                  <a:srgbClr val="FFFF00"/>
                </a:solidFill>
              </a:rPr>
              <a:t>, </a:t>
            </a:r>
            <a:r>
              <a:rPr lang="en-US" sz="2800" dirty="0" smtClean="0">
                <a:solidFill>
                  <a:srgbClr val="FFFF00"/>
                </a:solidFill>
              </a:rPr>
              <a:t>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lnSpcReduction="10000"/>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a:t>
            </a:r>
            <a:r>
              <a:rPr lang="en-US" dirty="0" smtClean="0"/>
              <a:t>“</a:t>
            </a:r>
            <a:r>
              <a:rPr lang="en-US" dirty="0" smtClean="0"/>
              <a:t>$0”</a:t>
            </a:r>
            <a:r>
              <a:rPr lang="en-US" dirty="0" smtClean="0"/>
              <a:t> </a:t>
            </a:r>
            <a:r>
              <a:rPr lang="en-US" dirty="0"/>
              <a:t>if the cost is $0.  Do not leave any price lines blank. </a:t>
            </a:r>
            <a:r>
              <a:rPr lang="en-US" dirty="0" smtClean="0"/>
              <a:t>The State is aware a “$0” input will auto populate a dash (-) on the price sheet, and the State will deem this answer responsive.</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3.26</a:t>
            </a:r>
            <a:r>
              <a:rPr lang="en-US" dirty="0" smtClean="0"/>
              <a:t>, </a:t>
            </a:r>
            <a:r>
              <a:rPr lang="en-US" dirty="0"/>
              <a:t>or Quote may be deemed non-responsive. Indicate </a:t>
            </a:r>
            <a:r>
              <a:rPr lang="en-US" dirty="0" smtClean="0"/>
              <a:t>“$0”</a:t>
            </a:r>
            <a:r>
              <a:rPr lang="en-US" dirty="0" smtClean="0"/>
              <a:t> </a:t>
            </a:r>
            <a:r>
              <a:rPr lang="en-US" dirty="0"/>
              <a:t>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a:solidFill>
                  <a:srgbClr val="FFFF00"/>
                </a:solidFill>
              </a:rPr>
              <a:t>1</a:t>
            </a:r>
            <a:r>
              <a:rPr lang="en-US" dirty="0" smtClean="0">
                <a:solidFill>
                  <a:srgbClr val="FFFF00"/>
                </a:solidFill>
              </a:rPr>
              <a:t> </a:t>
            </a:r>
            <a:r>
              <a:rPr lang="en-US" dirty="0" smtClean="0">
                <a:solidFill>
                  <a:srgbClr val="FFFF00"/>
                </a:solidFill>
              </a:rPr>
              <a:t>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07 November</a:t>
            </a:r>
            <a:r>
              <a:rPr lang="en-US" sz="4000" dirty="0" smtClean="0">
                <a:solidFill>
                  <a:srgbClr val="FFFF00"/>
                </a:solidFill>
              </a:rPr>
              <a:t>, </a:t>
            </a:r>
            <a:r>
              <a:rPr lang="en-US" sz="4000" dirty="0" smtClean="0">
                <a:solidFill>
                  <a:srgbClr val="FFFF00"/>
                </a:solidFill>
              </a:rPr>
              <a:t>2023</a:t>
            </a:r>
            <a:endParaRPr lang="en-US" sz="4000" dirty="0">
              <a:solidFill>
                <a:srgbClr val="FFFF00"/>
              </a:solidFill>
            </a:endParaRPr>
          </a:p>
          <a:p>
            <a:r>
              <a:rPr lang="en-US" sz="4000" dirty="0"/>
              <a:t>Quotes due by </a:t>
            </a:r>
            <a:r>
              <a:rPr lang="en-US" sz="4000" dirty="0" smtClean="0"/>
              <a:t>2pm </a:t>
            </a:r>
            <a:r>
              <a:rPr lang="en-US" sz="4000" dirty="0" smtClean="0">
                <a:solidFill>
                  <a:srgbClr val="FFFF00"/>
                </a:solidFill>
              </a:rPr>
              <a:t>December 14, </a:t>
            </a:r>
            <a:r>
              <a:rPr lang="en-US" sz="4000" dirty="0" smtClean="0">
                <a:solidFill>
                  <a:srgbClr val="FFFF00"/>
                </a:solidFill>
              </a:rPr>
              <a:t>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4416</TotalTime>
  <Words>892</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#24DPP00941 T3120 Web Design, Development, Hosting and Maintenance: BPU Clean Energy Program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Snyder, Michael J. [TREAS]</cp:lastModifiedBy>
  <cp:revision>76</cp:revision>
  <cp:lastPrinted>2020-02-11T14:28:14Z</cp:lastPrinted>
  <dcterms:created xsi:type="dcterms:W3CDTF">2020-01-31T19:31:42Z</dcterms:created>
  <dcterms:modified xsi:type="dcterms:W3CDTF">2023-10-16T11:55:09Z</dcterms:modified>
</cp:coreProperties>
</file>