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6"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77" d="100"/>
          <a:sy n="77" d="100"/>
        </p:scale>
        <p:origin x="810"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9/5/2023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chemeClr val="tx1"/>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t>#</a:t>
            </a:r>
            <a:r>
              <a:rPr lang="en-US" sz="4400" dirty="0" smtClean="0">
                <a:solidFill>
                  <a:srgbClr val="FFFF00"/>
                </a:solidFill>
              </a:rPr>
              <a:t>24DPP00924</a:t>
            </a:r>
            <a:r>
              <a:rPr lang="en-US" sz="4400" dirty="0"/>
              <a:t/>
            </a:r>
            <a:br>
              <a:rPr lang="en-US" sz="4400" dirty="0"/>
            </a:br>
            <a:r>
              <a:rPr lang="fr-FR" sz="3600" dirty="0" smtClean="0">
                <a:solidFill>
                  <a:srgbClr val="FFFF00"/>
                </a:solidFill>
              </a:rPr>
              <a:t>T</a:t>
            </a:r>
            <a:r>
              <a:rPr lang="fr-FR" sz="3600" dirty="0" smtClean="0">
                <a:solidFill>
                  <a:srgbClr val="FFFF00"/>
                </a:solidFill>
              </a:rPr>
              <a:t>2424 Surveillance and Access Control Security </a:t>
            </a:r>
            <a:r>
              <a:rPr lang="fr-FR" sz="3600" dirty="0" smtClean="0">
                <a:solidFill>
                  <a:srgbClr val="FFFF00"/>
                </a:solidFill>
              </a:rPr>
              <a:t>Systems</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September 26, 2023</a:t>
            </a:r>
            <a:endParaRPr lang="en-US" sz="2800" dirty="0" smtClean="0">
              <a:solidFill>
                <a:srgbClr val="FFFF00"/>
              </a:solidFill>
            </a:endParaRPr>
          </a:p>
          <a:p>
            <a:r>
              <a:rPr lang="en-US" sz="2800" dirty="0" smtClean="0"/>
              <a:t>Quotes </a:t>
            </a:r>
            <a:r>
              <a:rPr lang="en-US" sz="2800" dirty="0"/>
              <a:t>due by </a:t>
            </a:r>
            <a:r>
              <a:rPr lang="en-US" sz="2800" dirty="0" smtClean="0"/>
              <a:t>2pm, </a:t>
            </a:r>
            <a:r>
              <a:rPr lang="en-US" sz="2800" dirty="0" smtClean="0">
                <a:solidFill>
                  <a:srgbClr val="FFFF00"/>
                </a:solidFill>
              </a:rPr>
              <a:t>November 17, 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a:t>
            </a:r>
            <a:endParaRPr lang="en-US" dirty="0" smtClean="0"/>
          </a:p>
          <a:p>
            <a:pPr lvl="1"/>
            <a:r>
              <a:rPr lang="en-US" sz="2000" dirty="0" smtClean="0"/>
              <a:t>Submit </a:t>
            </a:r>
            <a:r>
              <a:rPr lang="en-US" sz="2000" dirty="0"/>
              <a:t>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lnSpcReduction="1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3.24</a:t>
            </a:r>
            <a:r>
              <a:rPr lang="en-US" dirty="0" smtClean="0"/>
              <a:t>, </a:t>
            </a:r>
            <a:r>
              <a:rPr lang="en-US" dirty="0"/>
              <a:t>or Quote may be deemed non-responsive. </a:t>
            </a:r>
            <a:endParaRPr lang="en-US" dirty="0" smtClean="0"/>
          </a:p>
          <a:p>
            <a:r>
              <a:rPr lang="en-US" dirty="0" smtClean="0"/>
              <a:t>Do </a:t>
            </a:r>
            <a:r>
              <a:rPr lang="en-US" dirty="0"/>
              <a:t>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a:solidFill>
                  <a:srgbClr val="FFFF00"/>
                </a:solidFill>
              </a:rPr>
              <a:t>1</a:t>
            </a:r>
            <a:r>
              <a:rPr lang="en-US" dirty="0" smtClean="0">
                <a:solidFill>
                  <a:srgbClr val="FFFF00"/>
                </a:solidFill>
              </a:rPr>
              <a:t> 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a:solidFill>
                  <a:srgbClr val="FFFF00"/>
                </a:solidFill>
              </a:rPr>
              <a:t>2pm </a:t>
            </a:r>
            <a:r>
              <a:rPr lang="en-US" sz="4000" dirty="0" smtClean="0">
                <a:solidFill>
                  <a:srgbClr val="FFFF00"/>
                </a:solidFill>
              </a:rPr>
              <a:t>9/26/2023</a:t>
            </a:r>
          </a:p>
          <a:p>
            <a:endParaRPr lang="en-US" sz="4000" dirty="0"/>
          </a:p>
          <a:p>
            <a:r>
              <a:rPr lang="en-US" sz="4000" dirty="0" smtClean="0"/>
              <a:t>Quotes </a:t>
            </a:r>
            <a:r>
              <a:rPr lang="en-US" sz="4000" dirty="0"/>
              <a:t>due by </a:t>
            </a:r>
            <a:r>
              <a:rPr lang="en-US" sz="4000" dirty="0" smtClean="0">
                <a:solidFill>
                  <a:srgbClr val="FFFF00"/>
                </a:solidFill>
              </a:rPr>
              <a:t>2pm November 17, 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4372</TotalTime>
  <Words>786</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#24DPP00924 T2424 Surveillance and Access Control Security Systems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73</cp:revision>
  <cp:lastPrinted>2020-02-11T14:28:14Z</cp:lastPrinted>
  <dcterms:created xsi:type="dcterms:W3CDTF">2020-01-31T19:31:42Z</dcterms:created>
  <dcterms:modified xsi:type="dcterms:W3CDTF">2023-09-05T11:48:25Z</dcterms:modified>
</cp:coreProperties>
</file>