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47" d="100"/>
          <a:sy n="47" d="100"/>
        </p:scale>
        <p:origin x="77" y="1205"/>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12/13/2024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12/13/2024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894114"/>
            <a:ext cx="8478902" cy="2883267"/>
          </a:xfrm>
        </p:spPr>
        <p:txBody>
          <a:bodyPr/>
          <a:lstStyle/>
          <a:p>
            <a:r>
              <a:rPr lang="en-US" sz="4400" dirty="0" smtClean="0"/>
              <a:t>Optional Pre-Quote Conference</a:t>
            </a:r>
            <a:br>
              <a:rPr lang="en-US" sz="4400" dirty="0" smtClean="0"/>
            </a:br>
            <a:r>
              <a:rPr lang="en-US" sz="4400" dirty="0" smtClean="0"/>
              <a:t>T0711- Testing Services – Long Term Care and Assisted Living</a:t>
            </a:r>
            <a:r>
              <a:rPr lang="en-US" sz="4400" dirty="0"/>
              <a:t/>
            </a:r>
            <a:br>
              <a:rPr lang="en-US" sz="4400" dirty="0"/>
            </a:br>
            <a:r>
              <a:rPr lang="en-US" sz="4800" dirty="0" smtClean="0"/>
              <a:t>24</a:t>
            </a:r>
            <a:r>
              <a:rPr lang="en-US" sz="4800" dirty="0" smtClean="0"/>
              <a:t>DPP00920 </a:t>
            </a:r>
            <a:endParaRPr lang="en-US" sz="48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January 9, 2025</a:t>
            </a:r>
            <a:endParaRPr lang="en-US" sz="2800" dirty="0" smtClean="0"/>
          </a:p>
          <a:p>
            <a:r>
              <a:rPr lang="en-US" sz="2800" dirty="0" smtClean="0"/>
              <a:t>Quotes due by 2pm </a:t>
            </a:r>
            <a:r>
              <a:rPr lang="en-US" sz="2800" dirty="0" smtClean="0"/>
              <a:t>February 6,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lnSpcReduction="10000"/>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 </a:t>
            </a:r>
            <a:r>
              <a:rPr lang="en-US" dirty="0">
                <a:solidFill>
                  <a:srgbClr val="FF0000"/>
                </a:solidFill>
              </a:rPr>
              <a:t>when it can confirm the information in the submitted price sheet</a:t>
            </a:r>
            <a:r>
              <a:rPr lang="en-US" dirty="0" smtClean="0">
                <a:solidFill>
                  <a:srgbClr val="FF0000"/>
                </a:solidFill>
              </a:rPr>
              <a:t>.</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anim calcmode="lin" valueType="num">
                                      <p:cBhvr>
                                        <p:cTn id="2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January 9, 2025</a:t>
            </a:r>
            <a:endParaRPr lang="en-US" sz="4000" dirty="0" smtClean="0"/>
          </a:p>
          <a:p>
            <a:endParaRPr lang="en-US" sz="4000" dirty="0"/>
          </a:p>
          <a:p>
            <a:r>
              <a:rPr lang="en-US" sz="4000" dirty="0"/>
              <a:t>Quotes due by 2pm </a:t>
            </a:r>
            <a:r>
              <a:rPr lang="en-US" sz="4000" dirty="0" smtClean="0"/>
              <a:t>February 6,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sharepoint/v3"/>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purl.org/dc/terms/"/>
    <ds:schemaRef ds:uri="4a2393ed-911e-4c9b-9d18-84f1fe0b670e"/>
    <ds:schemaRef ds:uri="d4e5d782-6a70-4577-82ee-b2c87f6aa0d2"/>
    <ds:schemaRef ds:uri="http://www.w3.org/XML/1998/namespace"/>
    <ds:schemaRef ds:uri="http://purl.org/dc/dcmitype/"/>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1137</TotalTime>
  <Words>937</Words>
  <Application>Microsoft Office PowerPoint</Application>
  <PresentationFormat>Widescreen</PresentationFormat>
  <Paragraphs>57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T0711- Testing Services – Long Term Care and Assisted Living 24DPP00920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Xenakis, Alexander [TREAS]</cp:lastModifiedBy>
  <cp:revision>57</cp:revision>
  <cp:lastPrinted>2020-02-11T14:28:14Z</cp:lastPrinted>
  <dcterms:created xsi:type="dcterms:W3CDTF">2020-01-31T19:31:42Z</dcterms:created>
  <dcterms:modified xsi:type="dcterms:W3CDTF">2024-12-13T15:14:21Z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