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660"/>
  </p:normalViewPr>
  <p:slideViewPr>
    <p:cSldViewPr snapToGrid="0">
      <p:cViewPr varScale="1">
        <p:scale>
          <a:sx n="115" d="100"/>
          <a:sy n="115" d="100"/>
        </p:scale>
        <p:origin x="198"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T3135 Water Quality Analysis; DEP Bid Solicitation </a:t>
            </a:r>
            <a:r>
              <a:rPr lang="en-US" sz="4000" dirty="0"/>
              <a:t>23DPP00916</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September 14, 2023 </a:t>
            </a:r>
          </a:p>
          <a:p>
            <a:r>
              <a:rPr lang="en-US" sz="2800" dirty="0" smtClean="0"/>
              <a:t>Quotes due by 2pm, October 26,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September 14, 2023</a:t>
            </a:r>
            <a:endParaRPr lang="en-US" sz="4000" dirty="0" smtClean="0">
              <a:solidFill>
                <a:srgbClr val="FFFF00"/>
              </a:solidFill>
            </a:endParaRPr>
          </a:p>
          <a:p>
            <a:endParaRPr lang="en-US" sz="4000" dirty="0"/>
          </a:p>
          <a:p>
            <a:r>
              <a:rPr lang="en-US" sz="4000" dirty="0"/>
              <a:t>Quotes due by </a:t>
            </a:r>
            <a:r>
              <a:rPr lang="en-US" sz="4000" dirty="0" smtClean="0"/>
              <a:t>2pm, October 26,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29551</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T3135 Water Quality Analysis; DEP Bid Solicitation 23DPP00916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59</cp:revision>
  <cp:lastPrinted>2020-02-11T14:28:14Z</cp:lastPrinted>
  <dcterms:created xsi:type="dcterms:W3CDTF">2020-01-31T19:31:42Z</dcterms:created>
  <dcterms:modified xsi:type="dcterms:W3CDTF">2023-08-11T14:40:39Z</dcterms:modified>
</cp:coreProperties>
</file>