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6" r:id="rId5"/>
    <p:sldId id="272" r:id="rId6"/>
    <p:sldId id="274" r:id="rId7"/>
    <p:sldId id="268" r:id="rId8"/>
    <p:sldId id="269" r:id="rId9"/>
    <p:sldId id="273" r:id="rId10"/>
    <p:sldId id="267" r:id="rId1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0" autoAdjust="0"/>
    <p:restoredTop sz="94660"/>
  </p:normalViewPr>
  <p:slideViewPr>
    <p:cSldViewPr snapToGrid="0">
      <p:cViewPr varScale="1">
        <p:scale>
          <a:sx n="77" d="100"/>
          <a:sy n="77" d="100"/>
        </p:scale>
        <p:origin x="810"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3/22/2023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rgbClr val="FFFF00"/>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t>#</a:t>
            </a:r>
            <a:r>
              <a:rPr lang="en-US" sz="4400" dirty="0" smtClean="0">
                <a:solidFill>
                  <a:srgbClr val="FFFF00"/>
                </a:solidFill>
              </a:rPr>
              <a:t>23DPP00870</a:t>
            </a:r>
            <a:r>
              <a:rPr lang="en-US" sz="4400" dirty="0"/>
              <a:t/>
            </a:r>
            <a:br>
              <a:rPr lang="en-US" sz="4400" dirty="0"/>
            </a:br>
            <a:r>
              <a:rPr lang="fr-FR" sz="3600" dirty="0" smtClean="0">
                <a:solidFill>
                  <a:srgbClr val="FFFF00"/>
                </a:solidFill>
              </a:rPr>
              <a:t>T2983 – HOMELAND SECURITY FUSION </a:t>
            </a:r>
            <a:br>
              <a:rPr lang="fr-FR" sz="3600" dirty="0" smtClean="0">
                <a:solidFill>
                  <a:srgbClr val="FFFF00"/>
                </a:solidFill>
              </a:rPr>
            </a:br>
            <a:r>
              <a:rPr lang="fr-FR" sz="3600" dirty="0" smtClean="0">
                <a:solidFill>
                  <a:srgbClr val="FFFF00"/>
                </a:solidFill>
              </a:rPr>
              <a:t>CENTER ANALYST SERVICE</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April 18, 2023</a:t>
            </a:r>
            <a:endParaRPr lang="en-US" sz="2800" dirty="0" smtClean="0">
              <a:solidFill>
                <a:srgbClr val="FFFF00"/>
              </a:solidFill>
            </a:endParaRPr>
          </a:p>
          <a:p>
            <a:r>
              <a:rPr lang="en-US" sz="2800" dirty="0" smtClean="0"/>
              <a:t>Quotes </a:t>
            </a:r>
            <a:r>
              <a:rPr lang="en-US" sz="2800" dirty="0"/>
              <a:t>due by </a:t>
            </a:r>
            <a:r>
              <a:rPr lang="en-US" sz="2800" dirty="0" smtClean="0"/>
              <a:t>2pm, </a:t>
            </a:r>
            <a:r>
              <a:rPr lang="en-US" sz="2800" dirty="0" smtClean="0">
                <a:solidFill>
                  <a:srgbClr val="FFFF00"/>
                </a:solidFill>
              </a:rPr>
              <a:t>June 7, 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a:t>
            </a:r>
            <a:r>
              <a:rPr lang="en-US" dirty="0" smtClean="0"/>
              <a:t>Do </a:t>
            </a:r>
            <a:r>
              <a:rPr lang="en-US" dirty="0"/>
              <a:t>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3.23</a:t>
            </a:r>
            <a:r>
              <a:rPr lang="en-US" dirty="0" smtClean="0"/>
              <a:t>, </a:t>
            </a:r>
            <a:r>
              <a:rPr lang="en-US" dirty="0"/>
              <a:t>or Quote may be deemed </a:t>
            </a:r>
            <a:r>
              <a:rPr lang="en-US" dirty="0" smtClean="0"/>
              <a:t>non-responsive.  </a:t>
            </a:r>
            <a:r>
              <a:rPr lang="en-US" dirty="0"/>
              <a:t>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smtClean="0"/>
              <a:t>Do </a:t>
            </a:r>
            <a:r>
              <a:rPr lang="en-US" dirty="0"/>
              <a:t>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April 18, 2023</a:t>
            </a:r>
            <a:endParaRPr lang="en-US" sz="4000" dirty="0">
              <a:solidFill>
                <a:srgbClr val="FFFF00"/>
              </a:solidFill>
            </a:endParaRPr>
          </a:p>
          <a:p>
            <a:r>
              <a:rPr lang="en-US" sz="4000" dirty="0"/>
              <a:t>Quotes due by 2pm </a:t>
            </a:r>
            <a:r>
              <a:rPr lang="en-US" sz="4000" dirty="0" smtClean="0">
                <a:solidFill>
                  <a:srgbClr val="FFFF00"/>
                </a:solidFill>
              </a:rPr>
              <a:t>June 7, 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4649</TotalTime>
  <Words>624</Words>
  <Application>Microsoft Office PowerPoint</Application>
  <PresentationFormat>Widescreen</PresentationFormat>
  <Paragraphs>34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Ion</vt:lpstr>
      <vt:lpstr>Optional Pre-Quote Conference  Bid Solicitation #23DPP00870 T2983 – HOMELAND SECURITY FUSION  CENTER ANALYST SERVICE  </vt:lpstr>
      <vt:lpstr>WELCOME &amp; INTRODUCTIONS </vt:lpstr>
      <vt:lpstr>PURPOSE &amp; GENERAL INFORMATION</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76</cp:revision>
  <cp:lastPrinted>2020-02-11T14:28:14Z</cp:lastPrinted>
  <dcterms:created xsi:type="dcterms:W3CDTF">2020-01-31T19:31:42Z</dcterms:created>
  <dcterms:modified xsi:type="dcterms:W3CDTF">2023-03-22T17:02:59Z</dcterms:modified>
</cp:coreProperties>
</file>