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6" d="100"/>
          <a:sy n="66" d="100"/>
        </p:scale>
        <p:origin x="420" y="7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8/11/2023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8/11/2023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8/11/2023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8/11/2023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8/11/2023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4000" dirty="0" smtClean="0"/>
              <a:t>T3141 Lottery Performance Audit</a:t>
            </a:r>
            <a:br>
              <a:rPr lang="en-US" sz="4000" dirty="0" smtClean="0"/>
            </a:br>
            <a:r>
              <a:rPr lang="en-US" sz="4000" dirty="0" smtClean="0"/>
              <a:t>Bid Solicitation </a:t>
            </a:r>
            <a:r>
              <a:rPr lang="en-US" sz="4000" dirty="0"/>
              <a:t>23DPP00821</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September 19, 2023</a:t>
            </a:r>
            <a:endParaRPr lang="en-US" sz="2800" dirty="0" smtClean="0"/>
          </a:p>
          <a:p>
            <a:r>
              <a:rPr lang="en-US" sz="2800" dirty="0" smtClean="0"/>
              <a:t>Quotes due by 2pm, </a:t>
            </a:r>
            <a:r>
              <a:rPr lang="en-US" sz="2800" dirty="0" smtClean="0"/>
              <a:t>November 2, 2023</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smtClean="0"/>
              <a:t>September 19, 2023</a:t>
            </a:r>
            <a:endParaRPr lang="en-US" sz="4000" dirty="0" smtClean="0"/>
          </a:p>
          <a:p>
            <a:endParaRPr lang="en-US" sz="4000" dirty="0"/>
          </a:p>
          <a:p>
            <a:r>
              <a:rPr lang="en-US" sz="4000" dirty="0"/>
              <a:t>Quotes due by </a:t>
            </a:r>
            <a:r>
              <a:rPr lang="en-US" sz="4000" dirty="0" smtClean="0"/>
              <a:t>2pm, </a:t>
            </a:r>
            <a:r>
              <a:rPr lang="en-US" sz="4000" dirty="0" smtClean="0"/>
              <a:t>November 2, 2023</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989</TotalTime>
  <Words>745</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T3141 Lottery Performance Audit Bid Solicitation 23DPP00821</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Santos, Amanda [TREAS]</cp:lastModifiedBy>
  <cp:revision>55</cp:revision>
  <cp:lastPrinted>2020-02-11T14:28:14Z</cp:lastPrinted>
  <dcterms:created xsi:type="dcterms:W3CDTF">2020-01-31T19:31:42Z</dcterms:created>
  <dcterms:modified xsi:type="dcterms:W3CDTF">2023-08-11T17:50:52Z</dcterms:modified>
</cp:coreProperties>
</file>