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5/8/2023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t>#</a:t>
            </a:r>
            <a:r>
              <a:rPr lang="en-US" sz="4400" dirty="0" smtClean="0">
                <a:solidFill>
                  <a:srgbClr val="FFFF00"/>
                </a:solidFill>
              </a:rPr>
              <a:t>23DPP00818</a:t>
            </a:r>
            <a:r>
              <a:rPr lang="en-US" sz="4400" dirty="0"/>
              <a:t/>
            </a:r>
            <a:br>
              <a:rPr lang="en-US" sz="4400" dirty="0"/>
            </a:br>
            <a:r>
              <a:rPr lang="fr-FR" sz="2800" dirty="0" smtClean="0">
                <a:solidFill>
                  <a:srgbClr val="FFFF00"/>
                </a:solidFill>
              </a:rPr>
              <a:t>T3053 </a:t>
            </a:r>
            <a:r>
              <a:rPr lang="fr-FR" sz="2800" dirty="0" err="1" smtClean="0">
                <a:solidFill>
                  <a:srgbClr val="FFFF00"/>
                </a:solidFill>
              </a:rPr>
              <a:t>DoAS</a:t>
            </a:r>
            <a:r>
              <a:rPr lang="fr-FR" sz="2800" dirty="0" smtClean="0">
                <a:solidFill>
                  <a:srgbClr val="FFFF00"/>
                </a:solidFill>
              </a:rPr>
              <a:t> Case/Care Management System (C/CMS)</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June 20, 2023</a:t>
            </a:r>
            <a:endParaRPr lang="en-US" sz="2800" dirty="0" smtClean="0">
              <a:solidFill>
                <a:srgbClr val="FFFF00"/>
              </a:solidFill>
            </a:endParaRPr>
          </a:p>
          <a:p>
            <a:r>
              <a:rPr lang="en-US" sz="2800" dirty="0" smtClean="0"/>
              <a:t>Quotes </a:t>
            </a:r>
            <a:r>
              <a:rPr lang="en-US" sz="2800" dirty="0"/>
              <a:t>due by </a:t>
            </a:r>
            <a:r>
              <a:rPr lang="en-US" sz="2800" dirty="0" smtClean="0"/>
              <a:t>2pm, </a:t>
            </a:r>
            <a:r>
              <a:rPr lang="en-US" sz="2800" dirty="0" smtClean="0">
                <a:solidFill>
                  <a:srgbClr val="FFFF00"/>
                </a:solidFill>
              </a:rPr>
              <a:t>August 31,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3.26</a:t>
            </a:r>
            <a:r>
              <a:rPr lang="en-US" dirty="0" smtClean="0"/>
              <a:t>,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smtClean="0">
                <a:solidFill>
                  <a:srgbClr val="FFFF00"/>
                </a:solidFill>
              </a:rPr>
              <a:t>1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June 20, 2023</a:t>
            </a:r>
            <a:endParaRPr lang="en-US" sz="4000" dirty="0">
              <a:solidFill>
                <a:srgbClr val="FFFF00"/>
              </a:solidFill>
            </a:endParaRPr>
          </a:p>
          <a:p>
            <a:r>
              <a:rPr lang="en-US" sz="4000" dirty="0"/>
              <a:t>Quotes due by </a:t>
            </a:r>
            <a:r>
              <a:rPr lang="en-US" sz="4000"/>
              <a:t>2pm </a:t>
            </a:r>
            <a:r>
              <a:rPr lang="en-US" sz="4000" smtClean="0">
                <a:solidFill>
                  <a:srgbClr val="FFFF00"/>
                </a:solidFill>
              </a:rPr>
              <a:t>August 31,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4402</TotalTime>
  <Words>787</Words>
  <Application>Microsoft Office PowerPoint</Application>
  <PresentationFormat>Widescreen</PresentationFormat>
  <Paragraphs>48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#23DPP00818 T3053 DoAS Case/Care Management System (C/CMS)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74</cp:revision>
  <cp:lastPrinted>2020-02-11T14:28:14Z</cp:lastPrinted>
  <dcterms:created xsi:type="dcterms:W3CDTF">2020-01-31T19:31:42Z</dcterms:created>
  <dcterms:modified xsi:type="dcterms:W3CDTF">2023-05-08T12:46:11Z</dcterms:modified>
</cp:coreProperties>
</file>