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2" r:id="rId10"/>
    <p:sldId id="274" r:id="rId11"/>
    <p:sldId id="268" r:id="rId12"/>
    <p:sldId id="269" r:id="rId13"/>
    <p:sldId id="273"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126" y="21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8/1/2023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8/1/2023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8/1/2023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8/1/2023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300" dirty="0"/>
              <a:t>Optional Pre-Quote </a:t>
            </a:r>
            <a:r>
              <a:rPr lang="en-US" sz="4300" dirty="0" smtClean="0"/>
              <a:t>Conference</a:t>
            </a:r>
            <a:r>
              <a:rPr lang="en-US" sz="4000" dirty="0" smtClean="0"/>
              <a:t/>
            </a:r>
            <a:br>
              <a:rPr lang="en-US" sz="4000" dirty="0" smtClean="0"/>
            </a:br>
            <a:r>
              <a:rPr lang="en-US" sz="4000" dirty="0"/>
              <a:t/>
            </a:r>
            <a:br>
              <a:rPr lang="en-US" sz="4000" dirty="0"/>
            </a:br>
            <a:r>
              <a:rPr lang="en-US" sz="4000" dirty="0"/>
              <a:t>T1426 – Administration of Deficient and Delinquent Tax Accounts </a:t>
            </a:r>
            <a:br>
              <a:rPr lang="en-US" sz="4000" dirty="0"/>
            </a:br>
            <a:r>
              <a:rPr lang="en-US" sz="4000" dirty="0"/>
              <a:t>Bid Solicitation 23DPP00796</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a:t>
            </a:r>
            <a:r>
              <a:rPr lang="en-US" sz="2800" dirty="0" smtClean="0"/>
              <a:t>2pm</a:t>
            </a:r>
            <a:r>
              <a:rPr lang="en-US" sz="2800" dirty="0" smtClean="0"/>
              <a:t>, </a:t>
            </a:r>
            <a:r>
              <a:rPr lang="en-US" sz="2800" dirty="0" smtClean="0"/>
              <a:t>September 7, 2023</a:t>
            </a:r>
            <a:endParaRPr lang="en-US" sz="2800" dirty="0" smtClean="0"/>
          </a:p>
          <a:p>
            <a:r>
              <a:rPr lang="en-US" sz="2800" dirty="0" smtClean="0"/>
              <a:t>Quotes due by 2pm, </a:t>
            </a:r>
            <a:r>
              <a:rPr lang="en-US" sz="2800" dirty="0"/>
              <a:t>November 2, 2023</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and Intent,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 resumes,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249725" y="452718"/>
            <a:ext cx="11548632" cy="5753098"/>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323439"/>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a:t>September 7, 2023</a:t>
            </a:r>
            <a:endParaRPr lang="en-US" sz="4000" dirty="0"/>
          </a:p>
          <a:p>
            <a:r>
              <a:rPr lang="en-US" sz="4000" dirty="0"/>
              <a:t>Quotes due by </a:t>
            </a:r>
            <a:r>
              <a:rPr lang="en-US" sz="4000" dirty="0" smtClean="0"/>
              <a:t>2pm</a:t>
            </a:r>
            <a:r>
              <a:rPr lang="en-US" sz="4000" smtClean="0"/>
              <a:t>, </a:t>
            </a:r>
            <a:r>
              <a:rPr lang="en-US" sz="4000"/>
              <a:t>November 2, 2023</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8C86FA314A7EB4AA82085C513470C8A" ma:contentTypeVersion="12" ma:contentTypeDescription="Create a new document." ma:contentTypeScope="" ma:versionID="6593794604e47a0e99d7079654aa3cb0">
  <xsd:schema xmlns:xsd="http://www.w3.org/2001/XMLSchema" xmlns:xs="http://www.w3.org/2001/XMLSchema" xmlns:p="http://schemas.microsoft.com/office/2006/metadata/properties" xmlns:ns3="cfab6642-623e-4321-87e1-aec760a09998" xmlns:ns4="ba6cddf5-162e-461c-a5c3-87d497ccd041" targetNamespace="http://schemas.microsoft.com/office/2006/metadata/properties" ma:root="true" ma:fieldsID="ae8a042ef8956ff4ab4aba9ac285c9a0" ns3:_="" ns4:_="">
    <xsd:import namespace="cfab6642-623e-4321-87e1-aec760a09998"/>
    <xsd:import namespace="ba6cddf5-162e-461c-a5c3-87d497ccd041"/>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ab6642-623e-4321-87e1-aec760a099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a6cddf5-162e-461c-a5c3-87d497ccd04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cfab6642-623e-4321-87e1-aec760a0999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4573BA-BEF0-4750-9658-F79F73F5C4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ab6642-623e-4321-87e1-aec760a09998"/>
    <ds:schemaRef ds:uri="ba6cddf5-162e-461c-a5c3-87d497ccd04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60E6AD4-8AAC-4A44-8181-1806F9C57ACC}">
  <ds:schemaRef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2006/metadata/properties"/>
    <ds:schemaRef ds:uri="ba6cddf5-162e-461c-a5c3-87d497ccd041"/>
    <ds:schemaRef ds:uri="http://purl.org/dc/terms/"/>
    <ds:schemaRef ds:uri="http://schemas.microsoft.com/office/infopath/2007/PartnerControls"/>
    <ds:schemaRef ds:uri="cfab6642-623e-4321-87e1-aec760a09998"/>
    <ds:schemaRef ds:uri="http://www.w3.org/XML/1998/namespace"/>
  </ds:schemaRefs>
</ds:datastoreItem>
</file>

<file path=customXml/itemProps3.xml><?xml version="1.0" encoding="utf-8"?>
<ds:datastoreItem xmlns:ds="http://schemas.openxmlformats.org/officeDocument/2006/customXml" ds:itemID="{66E1E1F7-CE3F-4076-B0C5-80C7E09631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1126</TotalTime>
  <Words>788</Words>
  <Application>Microsoft Office PowerPoint</Application>
  <PresentationFormat>Widescreen</PresentationFormat>
  <Paragraphs>49</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T1426 – Administration of Deficient and Delinquent Tax Accounts  Bid Solicitation 23DPP00796</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Maguire, Maria [TREAS]</cp:lastModifiedBy>
  <cp:revision>63</cp:revision>
  <cp:lastPrinted>2020-02-11T14:28:14Z</cp:lastPrinted>
  <dcterms:created xsi:type="dcterms:W3CDTF">2020-01-31T19:31:42Z</dcterms:created>
  <dcterms:modified xsi:type="dcterms:W3CDTF">2023-08-01T18:46:39Z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0x01010048C86FA314A7EB4AA82085C513470C8A</vt:lpwstr>
  </property>
</Properties>
</file>