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4/3/2023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600" dirty="0"/>
              <a:t>Optional Pre-Quote Conference</a:t>
            </a:r>
            <a:br>
              <a:rPr lang="en-US" sz="3600" dirty="0"/>
            </a:br>
            <a:r>
              <a:rPr lang="en-US" sz="3600" dirty="0"/>
              <a:t>T3137 Rehabilitation  Therapy Services: </a:t>
            </a:r>
            <a:br>
              <a:rPr lang="en-US" sz="3600" dirty="0"/>
            </a:br>
            <a:r>
              <a:rPr lang="en-US" sz="3600" dirty="0"/>
              <a:t>Occupational, Physical, and Speech Language Pathologies</a:t>
            </a:r>
            <a:br>
              <a:rPr lang="en-US" sz="3600" dirty="0"/>
            </a:br>
            <a:r>
              <a:rPr lang="en-US" sz="3600" dirty="0"/>
              <a:t>22DPP00778</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May 1, 2023</a:t>
            </a:r>
          </a:p>
          <a:p>
            <a:r>
              <a:rPr lang="en-US" sz="2800" dirty="0" smtClean="0"/>
              <a:t>Quotes due by 2pm, June 1, 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249725" y="452718"/>
            <a:ext cx="11548632" cy="5753098"/>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May </a:t>
            </a:r>
            <a:r>
              <a:rPr lang="en-US" sz="4000" dirty="0"/>
              <a:t>1</a:t>
            </a:r>
            <a:r>
              <a:rPr lang="en-US" sz="4000" dirty="0" smtClean="0"/>
              <a:t>, 2023</a:t>
            </a:r>
          </a:p>
          <a:p>
            <a:endParaRPr lang="en-US" sz="4000" dirty="0"/>
          </a:p>
          <a:p>
            <a:r>
              <a:rPr lang="en-US" sz="4000" dirty="0"/>
              <a:t>Quotes due by </a:t>
            </a:r>
            <a:r>
              <a:rPr lang="en-US" sz="4000" dirty="0" smtClean="0"/>
              <a:t>2pm, June 1, 2023</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1001</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T3137 Rehabilitation  Therapy Services:  Occupational, Physical, and Speech Language Pathologies 22DPP00778</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Hill, Savannah [TREAS]</cp:lastModifiedBy>
  <cp:revision>58</cp:revision>
  <cp:lastPrinted>2020-02-11T14:28:14Z</cp:lastPrinted>
  <dcterms:created xsi:type="dcterms:W3CDTF">2020-01-31T19:31:42Z</dcterms:created>
  <dcterms:modified xsi:type="dcterms:W3CDTF">2023-04-03T18:21:41Z</dcterms:modified>
</cp:coreProperties>
</file>