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6"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4/11/2022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r>
              <a:rPr lang="en-US" sz="4400" dirty="0"/>
              <a:t>Optional Pre-Quote </a:t>
            </a:r>
            <a:r>
              <a:rPr lang="en-US" sz="4400" dirty="0" smtClean="0"/>
              <a:t>Conference</a:t>
            </a:r>
            <a:r>
              <a:rPr lang="en-US" sz="4400" dirty="0"/>
              <a:t/>
            </a:r>
            <a:br>
              <a:rPr lang="en-US" sz="4400" dirty="0"/>
            </a:br>
            <a:r>
              <a:rPr lang="en-US" sz="4400" dirty="0" smtClean="0"/>
              <a:t>							22DPP00747</a:t>
            </a:r>
            <a:r>
              <a:rPr lang="en-US" sz="4400" dirty="0"/>
              <a:t/>
            </a:r>
            <a:br>
              <a:rPr lang="en-US" sz="4400" dirty="0"/>
            </a:br>
            <a:r>
              <a:rPr lang="en-US" sz="4400" dirty="0" smtClean="0"/>
              <a:t>									</a:t>
            </a:r>
            <a:r>
              <a:rPr lang="fr-FR" sz="3600" dirty="0" smtClean="0"/>
              <a:t>T1778 </a:t>
            </a:r>
            <a:br>
              <a:rPr lang="fr-FR" sz="3600" dirty="0" smtClean="0"/>
            </a:br>
            <a:r>
              <a:rPr lang="fr-FR" sz="3600" dirty="0" smtClean="0"/>
              <a:t>Communications/Telecommunications </a:t>
            </a:r>
            <a:r>
              <a:rPr lang="fr-FR" sz="3600" dirty="0" err="1" smtClean="0"/>
              <a:t>Cable</a:t>
            </a:r>
            <a:r>
              <a:rPr lang="fr-FR" sz="3600" dirty="0" smtClean="0"/>
              <a:t>, </a:t>
            </a:r>
            <a:r>
              <a:rPr lang="fr-FR" sz="3600" dirty="0" err="1" smtClean="0"/>
              <a:t>Wire</a:t>
            </a:r>
            <a:r>
              <a:rPr lang="fr-FR" sz="3600" dirty="0" smtClean="0"/>
              <a:t>, and Associated </a:t>
            </a:r>
            <a:r>
              <a:rPr lang="fr-FR" sz="3600" dirty="0" err="1" smtClean="0"/>
              <a:t>Products</a:t>
            </a: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May 11, 2022</a:t>
            </a:r>
            <a:endParaRPr lang="en-US" sz="2800" dirty="0" smtClean="0"/>
          </a:p>
          <a:p>
            <a:r>
              <a:rPr lang="en-US" sz="2800" dirty="0" smtClean="0"/>
              <a:t>Quotes </a:t>
            </a:r>
            <a:r>
              <a:rPr lang="en-US" sz="2800" dirty="0"/>
              <a:t>due by </a:t>
            </a:r>
            <a:r>
              <a:rPr lang="en-US" sz="2800" dirty="0" smtClean="0"/>
              <a:t>2pm, July 13,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pricing sheet instructions) </a:t>
            </a:r>
          </a:p>
          <a:p>
            <a:r>
              <a:rPr lang="en-US" sz="2400" dirty="0" smtClean="0"/>
              <a:t>Section </a:t>
            </a:r>
            <a:r>
              <a:rPr lang="en-US" sz="2400" dirty="0"/>
              <a:t>4: Scope of work, security </a:t>
            </a:r>
            <a:r>
              <a:rPr lang="en-US" sz="2400" dirty="0" smtClean="0"/>
              <a:t>requirements</a:t>
            </a:r>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Responsibility (Category 7</a:t>
            </a:r>
            <a:r>
              <a:rPr lang="en-US" sz="2400" dirty="0" smtClean="0"/>
              <a:t>)</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a:t>
            </a:r>
            <a:r>
              <a:rPr lang="en-US" dirty="0"/>
              <a:t>as per Bid Solicitation Section </a:t>
            </a:r>
            <a:r>
              <a:rPr lang="en-US" dirty="0" smtClean="0"/>
              <a:t>3.28,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sheet includes 7 tabs representing each of the product/service categories.</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t>May 11</a:t>
            </a:r>
            <a:r>
              <a:rPr lang="en-US" sz="4000" dirty="0" smtClean="0"/>
              <a:t>, </a:t>
            </a:r>
            <a:r>
              <a:rPr lang="en-US" sz="4000" dirty="0"/>
              <a:t>2022</a:t>
            </a:r>
          </a:p>
          <a:p>
            <a:r>
              <a:rPr lang="en-US" sz="4000" dirty="0"/>
              <a:t>Quotes due by 2pm </a:t>
            </a:r>
            <a:r>
              <a:rPr lang="en-US" sz="4000" dirty="0" smtClean="0"/>
              <a:t>July 13, </a:t>
            </a:r>
            <a:r>
              <a:rPr lang="en-US" sz="4000" dirty="0"/>
              <a:t>2022</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1396</TotalTime>
  <Words>870</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22DPP00747          T1778  Communications/Telecommunications Cable, Wire, and Associated Products </vt:lpstr>
      <vt:lpstr>WELCOME &amp; INTRODUCTIONS </vt:lpstr>
      <vt:lpstr>PURPOSE &amp; GENERAL INFORMATION</vt:lpstr>
      <vt:lpstr>BID SOLICITATION AT A GLANCE</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Dunn, Michael [TREAS]</cp:lastModifiedBy>
  <cp:revision>58</cp:revision>
  <cp:lastPrinted>2020-02-11T14:28:14Z</cp:lastPrinted>
  <dcterms:created xsi:type="dcterms:W3CDTF">2020-01-31T19:31:42Z</dcterms:created>
  <dcterms:modified xsi:type="dcterms:W3CDTF">2022-04-11T12:57:24Z</dcterms:modified>
</cp:coreProperties>
</file>