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11/30/2022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11/30/2022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11/30/2022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11/30/2022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11/30/2022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11/30/2022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11/30/2022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smtClean="0"/>
              <a:t>Mandatory </a:t>
            </a:r>
            <a:r>
              <a:rPr lang="en-US" sz="4400" dirty="0"/>
              <a:t>Pre-Quote Conference</a:t>
            </a:r>
            <a:br>
              <a:rPr lang="en-US" sz="4400" dirty="0"/>
            </a:br>
            <a:r>
              <a:rPr lang="en-US" sz="4400" dirty="0" smtClean="0"/>
              <a:t>T1057 </a:t>
            </a:r>
            <a:r>
              <a:rPr lang="en-US" sz="4400" dirty="0"/>
              <a:t>– </a:t>
            </a:r>
            <a:r>
              <a:rPr lang="en-US" sz="4400" dirty="0" smtClean="0"/>
              <a:t>WIC Infant Formula Rebate: DOH</a:t>
            </a:r>
            <a:br>
              <a:rPr lang="en-US" sz="4400" dirty="0" smtClean="0"/>
            </a:br>
            <a:r>
              <a:rPr lang="en-US" sz="4400" dirty="0" smtClean="0"/>
              <a:t>22DPP00737</a:t>
            </a:r>
            <a:endParaRPr lang="en-US" sz="4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December 21, 2022</a:t>
            </a:r>
            <a:endParaRPr lang="en-US" sz="2800" dirty="0"/>
          </a:p>
          <a:p>
            <a:r>
              <a:rPr lang="en-US" sz="2800" dirty="0"/>
              <a:t>Quotes due by 2pm </a:t>
            </a:r>
            <a:r>
              <a:rPr lang="en-US" sz="2800" dirty="0" smtClean="0"/>
              <a:t>January 25, </a:t>
            </a:r>
            <a:r>
              <a:rPr lang="en-US" sz="2800" dirty="0" smtClean="0"/>
              <a:t>2023</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a:t>
            </a:r>
            <a:r>
              <a:rPr lang="en-US" dirty="0" smtClean="0"/>
              <a:t>forms and </a:t>
            </a:r>
            <a:r>
              <a:rPr lang="en-US" dirty="0"/>
              <a:t>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Not applicable to this Bid Solicitation.</a:t>
            </a:r>
          </a:p>
          <a:p>
            <a:r>
              <a:rPr lang="en-US" dirty="0"/>
              <a:t>Section 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a:t>
            </a:r>
            <a:r>
              <a:rPr lang="en-US" dirty="0" smtClean="0"/>
              <a:t>non-responsive. Do </a:t>
            </a:r>
            <a:r>
              <a:rPr lang="en-US" dirty="0"/>
              <a:t>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0" y="576535"/>
            <a:ext cx="12102860" cy="5802493"/>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646111" y="336340"/>
            <a:ext cx="9404723" cy="1400530"/>
          </a:xfrm>
        </p:spPr>
        <p:txBody>
          <a:bodyPr/>
          <a:lstStyle/>
          <a:p>
            <a:r>
              <a:rPr lang="en-US" dirty="0"/>
              <a:t>State-Supplied Price Sheet</a:t>
            </a:r>
            <a:br>
              <a:rPr lang="en-US" dirty="0"/>
            </a:br>
            <a:endParaRPr lang="en-US" dirty="0"/>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56156" y="2422324"/>
            <a:ext cx="10664838" cy="4195481"/>
          </a:xfrm>
        </p:spPr>
        <p:txBody>
          <a:bodyPr>
            <a:normAutofit fontScale="92500" lnSpcReduction="10000"/>
          </a:bodyPr>
          <a:lstStyle/>
          <a:p>
            <a:r>
              <a:rPr lang="en-US" dirty="0"/>
              <a:t>See Section </a:t>
            </a:r>
            <a:r>
              <a:rPr lang="en-US" dirty="0" smtClean="0"/>
              <a:t>3.21, </a:t>
            </a:r>
            <a:r>
              <a:rPr lang="en-US" i="1" dirty="0"/>
              <a:t>State Price Sheet Instructions</a:t>
            </a:r>
            <a:r>
              <a:rPr lang="en-US" dirty="0"/>
              <a:t>, for directions</a:t>
            </a:r>
          </a:p>
          <a:p>
            <a:r>
              <a:rPr lang="en-US" dirty="0" smtClean="0"/>
              <a:t>The </a:t>
            </a:r>
            <a:r>
              <a:rPr lang="en-US" dirty="0"/>
              <a:t>Bidder must specify a rebate and brand name for a single milk-based Infant Formula for the concentrated liquid, powdered and ready to feed physical forms.  The Bidder must enter its name, product name, UPC code, Unit size, reconstituted ounce per Unit, Lowest Wholesale Full Truckload Price Per Unit, and Rebate bid per Unit in the provided State Supplied Price </a:t>
            </a:r>
            <a:r>
              <a:rPr lang="en-US" dirty="0" smtClean="0"/>
              <a:t>Sheet</a:t>
            </a:r>
          </a:p>
          <a:p>
            <a:r>
              <a:rPr lang="en-US" dirty="0"/>
              <a:t>The auto calculated “percent rebate” values on the State Supplied Price Sheet are derived by dividing the Rebate bid for a Unit of each physical form of the Primary Contract Brand Infant Formula by the corresponding manufacturer’s lowest national wholesale price per unit of each physical form, as of the date of the bid opening, for a full truckload of the primary contract Infant </a:t>
            </a:r>
            <a:r>
              <a:rPr lang="en-US" dirty="0" smtClean="0"/>
              <a:t>Formula</a:t>
            </a:r>
          </a:p>
          <a:p>
            <a:r>
              <a:rPr lang="en-US" dirty="0" smtClean="0"/>
              <a:t>Any </a:t>
            </a:r>
            <a:r>
              <a:rPr lang="en-US" dirty="0"/>
              <a:t>changes or alterations to the State-Supplied Price Sheet may result in the Bidder’s Quote being deemed non-responsive.</a:t>
            </a:r>
          </a:p>
        </p:txBody>
      </p:sp>
    </p:spTree>
    <p:extLst>
      <p:ext uri="{BB962C8B-B14F-4D97-AF65-F5344CB8AC3E}">
        <p14:creationId xmlns:p14="http://schemas.microsoft.com/office/powerpoint/2010/main" val="696512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dirty="0" smtClean="0"/>
              <a:t>December 21, 2022</a:t>
            </a:r>
            <a:endParaRPr lang="en-US" sz="4000" dirty="0"/>
          </a:p>
          <a:p>
            <a:endParaRPr lang="en-US" sz="4000" dirty="0"/>
          </a:p>
          <a:p>
            <a:r>
              <a:rPr lang="en-US" sz="4000" dirty="0"/>
              <a:t>Quotes due by 2pm </a:t>
            </a:r>
            <a:r>
              <a:rPr lang="en-US" sz="4000" dirty="0" smtClean="0"/>
              <a:t>January 25, 2023</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1479</TotalTime>
  <Words>872</Words>
  <Application>Microsoft Office PowerPoint</Application>
  <PresentationFormat>Widescreen</PresentationFormat>
  <Paragraphs>54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Mandatory Pre-Quote Conference T1057 – WIC Infant Formula Rebate: DOH 22DPP00737</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Loughran, Jennifer [TREAS]</cp:lastModifiedBy>
  <cp:revision>149</cp:revision>
  <cp:lastPrinted>2020-02-11T14:28:14Z</cp:lastPrinted>
  <dcterms:created xsi:type="dcterms:W3CDTF">2020-01-31T19:31:42Z</dcterms:created>
  <dcterms:modified xsi:type="dcterms:W3CDTF">2022-11-30T20:54:41Z</dcterms:modified>
</cp:coreProperties>
</file>