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8/10/2023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dirty="0"/>
              <a:t>Optional Pre-Quote Conference</a:t>
            </a:r>
            <a:br>
              <a:rPr lang="en-US" sz="3600" dirty="0"/>
            </a:br>
            <a:r>
              <a:rPr lang="en-US" sz="3600" dirty="0"/>
              <a:t>T3008 – Land Debris Removal for Disasters</a:t>
            </a:r>
            <a:br>
              <a:rPr lang="en-US" sz="3600" dirty="0"/>
            </a:br>
            <a:r>
              <a:rPr lang="en-US" sz="3600" dirty="0"/>
              <a:t>22DPP00734</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September 5, 2023 </a:t>
            </a:r>
          </a:p>
          <a:p>
            <a:r>
              <a:rPr lang="en-US" sz="2800" dirty="0"/>
              <a:t>Quotes due by 2pm, October 17, 2023</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introduce yourself by providing your name and the firm you represent in the chat room.</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support:(609) 341-3500 Staffed Monday to Friday 8:30 a.m. to 4:30 p.m. Division of Purchase and Property homepage:</a:t>
            </a:r>
          </a:p>
          <a:p>
            <a:pPr lvl="1"/>
            <a:r>
              <a:rPr lang="en-US" dirty="0"/>
              <a:t>Division of Purchase and Property homepage: </a:t>
            </a: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 Please identify yourself and the firm you represent prior to asking a question. </a:t>
            </a:r>
          </a:p>
          <a:p>
            <a:pPr lvl="0"/>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t>
            </a:r>
          </a:p>
          <a:p>
            <a:r>
              <a:rPr lang="en-US" dirty="0"/>
              <a:t>Section 1: Purpose and intent with subject services, background information</a:t>
            </a:r>
          </a:p>
          <a:p>
            <a:r>
              <a:rPr lang="en-US" dirty="0"/>
              <a:t>Section 2: Pre-Quote Submission Information: Q&amp;A and exceptions, Bid Amendments, Pre-Quote document review</a:t>
            </a:r>
          </a:p>
          <a:p>
            <a:r>
              <a:rPr lang="en-US" dirty="0"/>
              <a:t>Section 3: Quote Submission Requirements – Requirements of the Bidder, including forms, technical approach, schedules, resumes, firm experience, financial capability, and price sheet instructions, as well as additional  terms and prohibition on conflicting terms and conditions </a:t>
            </a:r>
          </a:p>
          <a:p>
            <a:r>
              <a:rPr lang="en-US" dirty="0"/>
              <a:t>Section 4: Scope of Work – Requirements of the Contractor</a:t>
            </a:r>
          </a:p>
          <a:p>
            <a:r>
              <a:rPr lang="en-US" dirty="0"/>
              <a:t>Section 5: General Contract Terms, including Contract Term and Extension Option, ownership of material, staff substitutions, Liquidated Damages</a:t>
            </a:r>
          </a:p>
          <a:p>
            <a:r>
              <a:rPr lang="en-US" dirty="0"/>
              <a:t>Section 6: Data Security Requirements  - Contractor Responsibility</a:t>
            </a:r>
          </a:p>
          <a:p>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92500" lnSpcReduction="20000"/>
          </a:bodyPr>
          <a:lstStyle/>
          <a:p>
            <a:r>
              <a:rPr lang="en-US" dirty="0"/>
              <a:t>Section 8: Evaluation criteria, clarifications, best and final offer</a:t>
            </a:r>
          </a:p>
          <a:p>
            <a:r>
              <a:rPr lang="en-US" dirty="0"/>
              <a:t>Section 9: Glossary</a:t>
            </a:r>
          </a:p>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all forms, or the Quote may be deemed non-responsive and no longer eligible for award. “Shall”/”Must” denotes a mandatory requirement. “Should”/”May” denotes a requested information that is not absolutely mandatory to include with the Quote; however, not submitting this requested information could negatively impact the Bidder’s technical score. </a:t>
            </a:r>
          </a:p>
          <a:p>
            <a:pPr lvl="1"/>
            <a:r>
              <a:rPr lang="en-US" dirty="0"/>
              <a:t>Price Sheet must be completed in its entirety WITHOUT modifications such as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249725" y="452718"/>
            <a:ext cx="11548632" cy="5753098"/>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September 5, 2023 </a:t>
            </a:r>
          </a:p>
          <a:p>
            <a:r>
              <a:rPr lang="en-US" sz="4000" dirty="0"/>
              <a:t>Quotes due by 2pm, October 17, 2023</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1024</TotalTime>
  <Words>865</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T3008 – Land Debris Removal for Disasters 22DPP00734</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Amanda</cp:lastModifiedBy>
  <cp:revision>63</cp:revision>
  <cp:lastPrinted>2020-02-11T14:28:14Z</cp:lastPrinted>
  <dcterms:created xsi:type="dcterms:W3CDTF">2020-01-31T19:31:42Z</dcterms:created>
  <dcterms:modified xsi:type="dcterms:W3CDTF">2023-08-10T19:08:31Z</dcterms:modified>
</cp:coreProperties>
</file>