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a:t>T1999 – Cardiac Surgery Medical Records Review, DOH – 22DPP00715</a:t>
            </a:r>
            <a:br>
              <a:rPr lang="en-US" sz="4800" dirty="0"/>
            </a:br>
            <a:r>
              <a:rPr lang="en-US" sz="3600" dirty="0"/>
              <a:t>Date: January 5, 2022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January 20, 2022</a:t>
            </a:r>
          </a:p>
          <a:p>
            <a:r>
              <a:rPr lang="en-US" sz="2800" dirty="0"/>
              <a:t>Quotes due by 2pm April 5, 2022</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January 20, 2022 </a:t>
            </a:r>
          </a:p>
          <a:p>
            <a:endParaRPr lang="en-US" sz="4000" dirty="0"/>
          </a:p>
          <a:p>
            <a:r>
              <a:rPr lang="en-US" sz="4000" dirty="0"/>
              <a:t>Quotes due by 2pm April 5, 2022</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924</TotalTime>
  <Words>755</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T1999 – Cardiac Surgery Medical Records Review, DOH – 22DPP00715 Date: January 5, 2022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Work</cp:lastModifiedBy>
  <cp:revision>95</cp:revision>
  <cp:lastPrinted>2020-02-11T14:28:14Z</cp:lastPrinted>
  <dcterms:created xsi:type="dcterms:W3CDTF">2020-01-31T19:31:42Z</dcterms:created>
  <dcterms:modified xsi:type="dcterms:W3CDTF">2021-12-07T14:42:06Z</dcterms:modified>
</cp:coreProperties>
</file>