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35" dt="2021-11-23T21:00:53.024"/>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12/14/2021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800" dirty="0"/>
              <a:t>Optional Pre-Quote Conference</a:t>
            </a:r>
            <a:br>
              <a:rPr lang="en-US" sz="4800" dirty="0"/>
            </a:br>
            <a:r>
              <a:rPr lang="en-US" sz="4800" dirty="0"/>
              <a:t>T3115 PIP Medical Fee Schedules:  DOBI </a:t>
            </a:r>
            <a:br>
              <a:rPr lang="en-US" sz="4800" dirty="0"/>
            </a:br>
            <a:r>
              <a:rPr lang="en-US" sz="4800" dirty="0"/>
              <a:t>Bid Solicitation </a:t>
            </a:r>
            <a:r>
              <a:rPr lang="en-US" sz="4800" dirty="0" smtClean="0"/>
              <a:t>22DPP00688</a:t>
            </a:r>
            <a:r>
              <a:rPr lang="en-US" sz="4800" dirty="0"/>
              <a:t/>
            </a:r>
            <a:br>
              <a:rPr lang="en-US" sz="4800" dirty="0"/>
            </a:br>
            <a:r>
              <a:rPr lang="en-US" sz="3600" dirty="0"/>
              <a:t>Date: </a:t>
            </a:r>
            <a:r>
              <a:rPr lang="en-US" sz="3600" dirty="0" smtClean="0"/>
              <a:t>11:00 AM January </a:t>
            </a:r>
            <a:r>
              <a:rPr lang="en-US" sz="3600" dirty="0" smtClean="0"/>
              <a:t>13, </a:t>
            </a:r>
            <a:r>
              <a:rPr lang="en-US" sz="3600" dirty="0" smtClean="0"/>
              <a:t>2022</a:t>
            </a:r>
            <a:endParaRPr lang="en-US" sz="3600" dirty="0">
              <a:highlight>
                <a:srgbClr val="FFFF00"/>
              </a:highlight>
            </a:endParaRP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a:t>
            </a:r>
            <a:r>
              <a:rPr lang="en-US" sz="2800" dirty="0" smtClean="0"/>
              <a:t>January 25, 2022</a:t>
            </a:r>
            <a:endParaRPr lang="en-US" sz="2800" dirty="0">
              <a:highlight>
                <a:srgbClr val="FFFF00"/>
              </a:highlight>
            </a:endParaRPr>
          </a:p>
          <a:p>
            <a:r>
              <a:rPr lang="en-US" sz="2800" dirty="0"/>
              <a:t>Quotes due by 2pm </a:t>
            </a:r>
            <a:r>
              <a:rPr lang="en-US" sz="2800" dirty="0" smtClean="0">
                <a:highlight>
                  <a:srgbClr val="FFFF00"/>
                </a:highlight>
              </a:rPr>
              <a:t>March 31, 2022</a:t>
            </a:r>
            <a:endParaRPr lang="en-US" sz="2800"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p>
          <a:p>
            <a:endParaRPr lang="en-US" sz="4000" dirty="0"/>
          </a:p>
          <a:p>
            <a:r>
              <a:rPr lang="en-US" sz="4000" dirty="0"/>
              <a:t>Quotes due by 2pm </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924</TotalTime>
  <Words>690</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T3115 PIP Medical Fee Schedules:  DOBI  Bid Solicitation 22DPP00688 Date: 11:00 AM January 13, 2022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Groninger, Michelina [TREAS]</cp:lastModifiedBy>
  <cp:revision>95</cp:revision>
  <cp:lastPrinted>2020-02-11T14:28:14Z</cp:lastPrinted>
  <dcterms:created xsi:type="dcterms:W3CDTF">2020-01-31T19:31:42Z</dcterms:created>
  <dcterms:modified xsi:type="dcterms:W3CDTF">2021-12-14T19:06:18Z</dcterms:modified>
</cp:coreProperties>
</file>