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4" r:id="rId11"/>
    <p:sldId id="268" r:id="rId12"/>
    <p:sldId id="269" r:id="rId13"/>
    <p:sldId id="273" r:id="rId14"/>
    <p:sldId id="267" r:id="rId15"/>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6208AAB1-3C4A-A47D-B93C-2BFAB0F6E01D}" v="130" dt="2020-05-04T14:19:38.117"/>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126" y="21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oninger, Michelina [TREAS]" userId="S::michelina.groninger@treas.nj.gov::ae5e4548-6959-4d18-9268-c4411d373de0" providerId="AD" clId="Web-{2A822ED4-C4D8-3E1C-D091-5F33A8C432EF}"/>
    <pc:docChg chg="modSld">
      <pc:chgData name="Groninger, Michelina [TREAS]" userId="S::michelina.groninger@treas.nj.gov::ae5e4548-6959-4d18-9268-c4411d373de0" providerId="AD" clId="Web-{2A822ED4-C4D8-3E1C-D091-5F33A8C432EF}" dt="2021-11-23T21:02:34.869" v="69" actId="20577"/>
      <pc:docMkLst>
        <pc:docMk/>
      </pc:docMkLst>
      <pc:sldChg chg="modSp">
        <pc:chgData name="Groninger, Michelina [TREAS]" userId="S::michelina.groninger@treas.nj.gov::ae5e4548-6959-4d18-9268-c4411d373de0" providerId="AD" clId="Web-{2A822ED4-C4D8-3E1C-D091-5F33A8C432EF}" dt="2021-11-23T21:02:34.869" v="69" actId="20577"/>
        <pc:sldMkLst>
          <pc:docMk/>
          <pc:sldMk cId="4241691986" sldId="256"/>
        </pc:sldMkLst>
        <pc:spChg chg="mod">
          <ac:chgData name="Groninger, Michelina [TREAS]" userId="S::michelina.groninger@treas.nj.gov::ae5e4548-6959-4d18-9268-c4411d373de0" providerId="AD" clId="Web-{2A822ED4-C4D8-3E1C-D091-5F33A8C432EF}" dt="2021-11-23T21:02:34.869" v="69" actId="20577"/>
          <ac:spMkLst>
            <pc:docMk/>
            <pc:sldMk cId="4241691986" sldId="256"/>
            <ac:spMk id="2" creationId="{00000000-0000-0000-0000-000000000000}"/>
          </ac:spMkLst>
        </pc:spChg>
        <pc:spChg chg="mod">
          <ac:chgData name="Groninger, Michelina [TREAS]" userId="S::michelina.groninger@treas.nj.gov::ae5e4548-6959-4d18-9268-c4411d373de0" providerId="AD" clId="Web-{2A822ED4-C4D8-3E1C-D091-5F33A8C432EF}" dt="2021-11-23T21:02:32.119" v="41" actId="20577"/>
          <ac:spMkLst>
            <pc:docMk/>
            <pc:sldMk cId="4241691986" sldId="256"/>
            <ac:spMk id="3" creationId="{00000000-0000-0000-0000-000000000000}"/>
          </ac:spMkLst>
        </pc:spChg>
      </pc:sldChg>
    </pc:docChg>
  </pc:docChgLst>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2/10/2022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2/10/2022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2/10/2022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2/10/2022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2/10/2022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2/10/2022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534155"/>
            <a:ext cx="9193156" cy="4216066"/>
          </a:xfrm>
        </p:spPr>
        <p:txBody>
          <a:bodyPr/>
          <a:lstStyle/>
          <a:p>
            <a:r>
              <a:rPr lang="en-US" sz="4400" dirty="0"/>
              <a:t>Optional </a:t>
            </a:r>
            <a:r>
              <a:rPr lang="en-US" sz="4400" dirty="0" smtClean="0"/>
              <a:t>Pre-Quote Conference</a:t>
            </a:r>
            <a:r>
              <a:rPr lang="en-US" sz="4000" dirty="0"/>
              <a:t/>
            </a:r>
            <a:br>
              <a:rPr lang="en-US" sz="4000" dirty="0"/>
            </a:br>
            <a:r>
              <a:rPr lang="en-US" sz="4000" dirty="0" smtClean="0"/>
              <a:t/>
            </a:r>
            <a:br>
              <a:rPr lang="en-US" sz="4000" dirty="0" smtClean="0"/>
            </a:br>
            <a:r>
              <a:rPr lang="en-US" sz="4000" dirty="0" smtClean="0"/>
              <a:t>T2599 </a:t>
            </a:r>
            <a:r>
              <a:rPr lang="en-US" sz="4000" dirty="0"/>
              <a:t>Quality Assurance/Project Management Services for IT and Non-IT </a:t>
            </a:r>
            <a:r>
              <a:rPr lang="en-US" sz="4000" dirty="0" smtClean="0"/>
              <a:t>Projects</a:t>
            </a:r>
            <a:r>
              <a:rPr lang="en-US" sz="4000" dirty="0"/>
              <a:t/>
            </a:r>
            <a:br>
              <a:rPr lang="en-US" sz="4000" dirty="0"/>
            </a:br>
            <a:r>
              <a:rPr lang="en-US" sz="4000" dirty="0"/>
              <a:t>Bid Solicitation </a:t>
            </a:r>
            <a:r>
              <a:rPr lang="en-US" sz="4000" dirty="0"/>
              <a:t>22DPP00677</a:t>
            </a:r>
            <a:r>
              <a:rPr lang="en-US" sz="4000" dirty="0"/>
              <a:t/>
            </a:r>
            <a:br>
              <a:rPr lang="en-US" sz="4000" dirty="0"/>
            </a:br>
            <a:r>
              <a:rPr lang="en-US" sz="4000" dirty="0"/>
              <a:t>Date: </a:t>
            </a:r>
            <a:r>
              <a:rPr lang="en-US" sz="4000" dirty="0" smtClean="0"/>
              <a:t>March 3, </a:t>
            </a:r>
            <a:r>
              <a:rPr lang="en-US" sz="4000" dirty="0" smtClean="0"/>
              <a:t>2022</a:t>
            </a:r>
            <a:endParaRPr lang="en-US" sz="4000" dirty="0"/>
          </a:p>
        </p:txBody>
      </p:sp>
      <p:sp>
        <p:nvSpPr>
          <p:cNvPr id="3" name="Subtitle 2"/>
          <p:cNvSpPr>
            <a:spLocks noGrp="1"/>
          </p:cNvSpPr>
          <p:nvPr>
            <p:ph type="subTitle" idx="1"/>
          </p:nvPr>
        </p:nvSpPr>
        <p:spPr>
          <a:xfrm>
            <a:off x="1154955" y="4887884"/>
            <a:ext cx="8825658" cy="1313410"/>
          </a:xfrm>
        </p:spPr>
        <p:txBody>
          <a:bodyPr>
            <a:normAutofit/>
          </a:bodyPr>
          <a:lstStyle/>
          <a:p>
            <a:r>
              <a:rPr lang="en-US" sz="2800" dirty="0" smtClean="0"/>
              <a:t>Questions </a:t>
            </a:r>
            <a:r>
              <a:rPr lang="en-US" sz="2800" dirty="0"/>
              <a:t>due </a:t>
            </a:r>
            <a:r>
              <a:rPr lang="en-US" sz="2800" dirty="0" smtClean="0"/>
              <a:t>by: </a:t>
            </a:r>
            <a:r>
              <a:rPr lang="en-US" sz="2800" dirty="0" smtClean="0"/>
              <a:t>April 5, </a:t>
            </a:r>
            <a:r>
              <a:rPr lang="en-US" sz="2800" dirty="0" smtClean="0"/>
              <a:t>2022,  </a:t>
            </a:r>
            <a:r>
              <a:rPr lang="en-US" sz="2800" dirty="0"/>
              <a:t>2PM </a:t>
            </a:r>
            <a:r>
              <a:rPr lang="en-US" sz="2800" dirty="0" smtClean="0"/>
              <a:t>EST</a:t>
            </a:r>
            <a:endParaRPr lang="en-US" sz="2800" dirty="0"/>
          </a:p>
          <a:p>
            <a:r>
              <a:rPr lang="en-US" sz="2800" dirty="0"/>
              <a:t>Quotes due </a:t>
            </a:r>
            <a:r>
              <a:rPr lang="en-US" sz="2800" dirty="0" smtClean="0"/>
              <a:t>by: </a:t>
            </a:r>
            <a:r>
              <a:rPr lang="en-US" sz="2800" dirty="0" smtClean="0"/>
              <a:t>June 15, </a:t>
            </a:r>
            <a:r>
              <a:rPr lang="en-US" sz="2800" dirty="0" smtClean="0"/>
              <a:t>2022, </a:t>
            </a:r>
            <a:r>
              <a:rPr lang="en-US" sz="2800" dirty="0"/>
              <a:t>2pm </a:t>
            </a:r>
            <a:r>
              <a:rPr lang="en-US" sz="2800" dirty="0" smtClean="0"/>
              <a:t>EST</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 security requirements</a:t>
            </a:r>
          </a:p>
          <a:p>
            <a:r>
              <a:rPr lang="en-US" dirty="0"/>
              <a:t>Section 4: Quote submission requirements including forms, technical approach, schedules, draft plans, resumes, firm experience,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3702" y="382385"/>
            <a:ext cx="11205556" cy="6118168"/>
          </a:xfr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Questions </a:t>
            </a:r>
            <a:r>
              <a:rPr lang="en-US" sz="4000" dirty="0"/>
              <a:t>due by </a:t>
            </a:r>
            <a:r>
              <a:rPr lang="en-US" sz="4000" dirty="0" smtClean="0"/>
              <a:t>April 5, </a:t>
            </a:r>
            <a:r>
              <a:rPr lang="en-US" sz="4000" dirty="0" smtClean="0"/>
              <a:t>2022, </a:t>
            </a:r>
            <a:r>
              <a:rPr lang="en-US" sz="4000" dirty="0"/>
              <a:t>2PM EST</a:t>
            </a:r>
          </a:p>
          <a:p>
            <a:endParaRPr lang="en-US" sz="4000" dirty="0"/>
          </a:p>
          <a:p>
            <a:r>
              <a:rPr lang="en-US" sz="4000" dirty="0"/>
              <a:t>Quotes due by </a:t>
            </a:r>
            <a:r>
              <a:rPr lang="en-US" sz="4000" dirty="0" smtClean="0"/>
              <a:t>June 15, </a:t>
            </a:r>
            <a:r>
              <a:rPr lang="en-US" sz="4000" dirty="0" smtClean="0"/>
              <a:t>2022, 2PM EST</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8C86FA314A7EB4AA82085C513470C8A" ma:contentTypeVersion="10" ma:contentTypeDescription="Create a new document." ma:contentTypeScope="" ma:versionID="c846fda106d33ecca17f30a3cd6f399b">
  <xsd:schema xmlns:xsd="http://www.w3.org/2001/XMLSchema" xmlns:xs="http://www.w3.org/2001/XMLSchema" xmlns:p="http://schemas.microsoft.com/office/2006/metadata/properties" xmlns:ns3="cfab6642-623e-4321-87e1-aec760a09998" xmlns:ns4="ba6cddf5-162e-461c-a5c3-87d497ccd041" targetNamespace="http://schemas.microsoft.com/office/2006/metadata/properties" ma:root="true" ma:fieldsID="df65245ae5837ea605fb830898b6c7ac" ns3:_="" ns4:_="">
    <xsd:import namespace="cfab6642-623e-4321-87e1-aec760a09998"/>
    <xsd:import namespace="ba6cddf5-162e-461c-a5c3-87d497ccd04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ab6642-623e-4321-87e1-aec760a099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a6cddf5-162e-461c-a5c3-87d497ccd04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945F28A-0C66-4BAA-AD67-0EEFC0844A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ab6642-623e-4321-87e1-aec760a09998"/>
    <ds:schemaRef ds:uri="ba6cddf5-162e-461c-a5c3-87d497ccd04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AEA15A1-4868-4943-96FD-4FE722DF784F}">
  <ds:schemaRef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schemas.microsoft.com/office/2006/metadata/properties"/>
    <ds:schemaRef ds:uri="ba6cddf5-162e-461c-a5c3-87d497ccd041"/>
    <ds:schemaRef ds:uri="cfab6642-623e-4321-87e1-aec760a09998"/>
    <ds:schemaRef ds:uri="http://www.w3.org/XML/1998/namespace"/>
    <ds:schemaRef ds:uri="http://purl.org/dc/dcmitype/"/>
  </ds:schemaRefs>
</ds:datastoreItem>
</file>

<file path=customXml/itemProps3.xml><?xml version="1.0" encoding="utf-8"?>
<ds:datastoreItem xmlns:ds="http://schemas.openxmlformats.org/officeDocument/2006/customXml" ds:itemID="{83A56E21-CD0A-45FF-B1EE-FC4BA5FA7E3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974</TotalTime>
  <Words>743</Words>
  <Application>Microsoft Office PowerPoint</Application>
  <PresentationFormat>Widescreen</PresentationFormat>
  <Paragraphs>48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T2599 Quality Assurance/Project Management Services for IT and Non-IT Projects Bid Solicitation 22DPP00677 Date: March 3, 2022</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99</cp:revision>
  <cp:lastPrinted>2020-02-11T14:28:14Z</cp:lastPrinted>
  <dcterms:created xsi:type="dcterms:W3CDTF">2020-01-31T19:31:42Z</dcterms:created>
  <dcterms:modified xsi:type="dcterms:W3CDTF">2022-02-10T15:49:15Z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0x01010048C86FA314A7EB4AA82085C513470C8A</vt:lpwstr>
  </property>
</Properties>
</file>