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6" d="100"/>
          <a:sy n="76" d="100"/>
        </p:scale>
        <p:origin x="678" y="8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8/10/2021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8/10/2021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8/10/2021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8/10/2021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8/10/2021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8/10/2021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8/10/2021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8/10/2021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8/10/2021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8/10/2021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8/10/2021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800" dirty="0"/>
              <a:t>Optional Pre-Quote Conference</a:t>
            </a:r>
            <a:br>
              <a:rPr lang="en-US" sz="4800" dirty="0"/>
            </a:br>
            <a:r>
              <a:rPr lang="en-US" sz="4800" dirty="0"/>
              <a:t>T2984- Unclaimed Property Recovery Services</a:t>
            </a:r>
            <a:br>
              <a:rPr lang="en-US" sz="4800" dirty="0"/>
            </a:br>
            <a:r>
              <a:rPr lang="en-US" sz="4800" dirty="0"/>
              <a:t>Bid Solicitation 22DPP00673</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err="1"/>
              <a:t>Q&amp;a</a:t>
            </a:r>
            <a:r>
              <a:rPr lang="en-US" sz="2800" dirty="0"/>
              <a:t> due by 2PM September 14, 2021</a:t>
            </a:r>
          </a:p>
          <a:p>
            <a:r>
              <a:rPr lang="en-US" sz="2800" dirty="0"/>
              <a:t>Quotes due by 2pm November 16, 2021</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a:br>
            <a:r>
              <a:rPr lang="en-US">
                <a:hlinkClick r:id="rId2"/>
              </a:rPr>
              <a:t>https</a:t>
            </a:r>
            <a:r>
              <a:rPr lang="en-US" dirty="0">
                <a:hlinkClick r:id="rId2"/>
              </a:rPr>
              <a:t>://www.state.nj.us/treasury/purchase/vendor.shtml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security requirements</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September 14, 2021</a:t>
            </a:r>
          </a:p>
          <a:p>
            <a:endParaRPr lang="en-US" sz="4000" dirty="0"/>
          </a:p>
          <a:p>
            <a:r>
              <a:rPr lang="en-US" sz="4000" dirty="0"/>
              <a:t>Quotes due by </a:t>
            </a:r>
            <a:r>
              <a:rPr lang="en-US" sz="4000"/>
              <a:t>2pm November 16, 2021</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929</TotalTime>
  <Words>746</Words>
  <Application>Microsoft Office PowerPoint</Application>
  <PresentationFormat>Widescreen</PresentationFormat>
  <Paragraphs>48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T2984- Unclaimed Property Recovery Services Bid Solicitation 22DPP00673</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Tran, Brenda [TREAS]</cp:lastModifiedBy>
  <cp:revision>81</cp:revision>
  <cp:lastPrinted>2020-02-11T14:28:14Z</cp:lastPrinted>
  <dcterms:created xsi:type="dcterms:W3CDTF">2020-01-31T19:31:42Z</dcterms:created>
  <dcterms:modified xsi:type="dcterms:W3CDTF">2021-08-10T17:39:11Z</dcterms:modified>
</cp:coreProperties>
</file>