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11/12/2021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smtClean="0"/>
              <a:t>T3128 eProcurement System and Services for DPMC</a:t>
            </a:r>
            <a:r>
              <a:rPr lang="en-US" sz="4800" dirty="0"/>
              <a:t> </a:t>
            </a:r>
            <a:br>
              <a:rPr lang="en-US" sz="4800" dirty="0"/>
            </a:br>
            <a:r>
              <a:rPr lang="en-US" sz="4800" dirty="0"/>
              <a:t>Bid Solicitation </a:t>
            </a:r>
            <a:r>
              <a:rPr lang="en-US" sz="4800" dirty="0" smtClean="0"/>
              <a:t>22DPP00668</a:t>
            </a:r>
            <a:r>
              <a:rPr lang="en-US" sz="4800" dirty="0"/>
              <a:t/>
            </a:r>
            <a:br>
              <a:rPr lang="en-US" sz="4800" dirty="0"/>
            </a:br>
            <a:r>
              <a:rPr lang="en-US" sz="3600" dirty="0"/>
              <a:t>Date: </a:t>
            </a:r>
            <a:r>
              <a:rPr lang="en-US" sz="3600" dirty="0" smtClean="0"/>
              <a:t>December 14, 2021</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a:t>
            </a:r>
            <a:r>
              <a:rPr lang="en-US" sz="2800" dirty="0" smtClean="0"/>
              <a:t>2PM on January 25, 2022 </a:t>
            </a:r>
            <a:endParaRPr lang="en-US" sz="2800" dirty="0"/>
          </a:p>
          <a:p>
            <a:r>
              <a:rPr lang="en-US" sz="2800" dirty="0"/>
              <a:t>Quotes due by 2pm </a:t>
            </a:r>
            <a:r>
              <a:rPr lang="en-US" sz="2800" dirty="0" smtClean="0"/>
              <a:t>on April 26,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on January 25, 2022</a:t>
            </a:r>
            <a:endParaRPr lang="en-US" sz="4000" dirty="0"/>
          </a:p>
          <a:p>
            <a:endParaRPr lang="en-US" sz="4000" dirty="0"/>
          </a:p>
          <a:p>
            <a:r>
              <a:rPr lang="en-US" sz="4000" dirty="0"/>
              <a:t>Quotes due by 2pm </a:t>
            </a:r>
            <a:r>
              <a:rPr lang="en-US" sz="4000" dirty="0" smtClean="0"/>
              <a:t>on April 26, 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935</TotalTime>
  <Words>702</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T3128 eProcurement System and Services for DPMC  Bid Solicitation 22DPP00668 Date: December 14, 2021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Pastuzyn, Juliana</cp:lastModifiedBy>
  <cp:revision>85</cp:revision>
  <cp:lastPrinted>2020-02-11T14:28:14Z</cp:lastPrinted>
  <dcterms:created xsi:type="dcterms:W3CDTF">2020-01-31T19:31:42Z</dcterms:created>
  <dcterms:modified xsi:type="dcterms:W3CDTF">2021-11-12T16:36:08Z</dcterms:modified>
</cp:coreProperties>
</file>