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smtClean="0"/>
              <a:t/>
            </a:r>
            <a:br>
              <a:rPr lang="en-US" sz="4800" dirty="0" smtClean="0"/>
            </a:br>
            <a:r>
              <a:rPr lang="en-US" sz="4800" dirty="0"/>
              <a:t/>
            </a:r>
            <a:br>
              <a:rPr lang="en-US" sz="4800" dirty="0"/>
            </a:br>
            <a:r>
              <a:rPr lang="en-US" sz="4800" dirty="0" smtClean="0"/>
              <a:t>Optional </a:t>
            </a:r>
            <a:r>
              <a:rPr lang="en-US" sz="4800" dirty="0"/>
              <a:t>Pre-Quote Conference</a:t>
            </a:r>
            <a:br>
              <a:rPr lang="en-US" sz="4800" dirty="0"/>
            </a:br>
            <a:r>
              <a:rPr lang="en-US" sz="3600" dirty="0" smtClean="0"/>
              <a:t>T2976 Disadvantaged Business Enterprise Supportive Services Consultant</a:t>
            </a:r>
            <a:r>
              <a:rPr lang="en-US" sz="3600" dirty="0"/>
              <a:t> </a:t>
            </a:r>
            <a:br>
              <a:rPr lang="en-US" sz="3600" dirty="0"/>
            </a:br>
            <a:r>
              <a:rPr lang="en-US" sz="3600" dirty="0"/>
              <a:t>Bid Solicitation </a:t>
            </a:r>
            <a:r>
              <a:rPr lang="en-US" sz="3600" dirty="0" smtClean="0"/>
              <a:t>21DPP00642</a:t>
            </a:r>
            <a:r>
              <a:rPr lang="en-US" sz="4800" dirty="0"/>
              <a:t/>
            </a:r>
            <a:br>
              <a:rPr lang="en-US" sz="4800" dirty="0"/>
            </a:br>
            <a:r>
              <a:rPr lang="en-US" sz="3600" dirty="0"/>
              <a:t>Date: </a:t>
            </a:r>
            <a:r>
              <a:rPr lang="en-US" sz="3600" dirty="0" smtClean="0"/>
              <a:t>July 13, </a:t>
            </a:r>
            <a:r>
              <a:rPr lang="en-US" sz="3600" dirty="0" smtClean="0"/>
              <a:t>2021</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a:t>
            </a:r>
            <a:r>
              <a:rPr lang="en-US" sz="2800" dirty="0" smtClean="0"/>
              <a:t>by: </a:t>
            </a:r>
            <a:r>
              <a:rPr lang="en-US" sz="2800" dirty="0" smtClean="0"/>
              <a:t>July 27, </a:t>
            </a:r>
            <a:r>
              <a:rPr lang="en-US" sz="2800" dirty="0" smtClean="0"/>
              <a:t>2021       2PM EST</a:t>
            </a:r>
            <a:endParaRPr lang="en-US" sz="2800" dirty="0"/>
          </a:p>
          <a:p>
            <a:r>
              <a:rPr lang="en-US" sz="2800" dirty="0"/>
              <a:t>Quotes due </a:t>
            </a:r>
            <a:r>
              <a:rPr lang="en-US" sz="2800" dirty="0" smtClean="0"/>
              <a:t>by: </a:t>
            </a:r>
            <a:r>
              <a:rPr lang="en-US" sz="2800" dirty="0" smtClean="0"/>
              <a:t>September </a:t>
            </a:r>
            <a:r>
              <a:rPr lang="en-US" sz="2800" dirty="0" smtClean="0"/>
              <a:t>21, 2021  2pm EST</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July 27, </a:t>
            </a:r>
            <a:r>
              <a:rPr lang="en-US" sz="4000" dirty="0" smtClean="0"/>
              <a:t>2021    2pm EST </a:t>
            </a:r>
            <a:endParaRPr lang="en-US" sz="4000" dirty="0"/>
          </a:p>
          <a:p>
            <a:endParaRPr lang="en-US" sz="4000" dirty="0"/>
          </a:p>
          <a:p>
            <a:r>
              <a:rPr lang="en-US" sz="4000" dirty="0"/>
              <a:t>Quotes due </a:t>
            </a:r>
            <a:r>
              <a:rPr lang="en-US" sz="4000"/>
              <a:t>by </a:t>
            </a:r>
            <a:r>
              <a:rPr lang="en-US" sz="4000" smtClean="0"/>
              <a:t>September </a:t>
            </a:r>
            <a:r>
              <a:rPr lang="en-US" sz="4000" dirty="0" smtClean="0"/>
              <a:t>21, 2021  2pm EST</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934</TotalTime>
  <Words>701</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  Optional Pre-Quote Conference T2976 Disadvantaged Business Enterprise Supportive Services Consultant  Bid Solicitation 21DPP00642 Date: July 13, 2021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Griffith, Gabriella</cp:lastModifiedBy>
  <cp:revision>85</cp:revision>
  <cp:lastPrinted>2020-02-11T14:28:14Z</cp:lastPrinted>
  <dcterms:created xsi:type="dcterms:W3CDTF">2020-01-31T19:31:42Z</dcterms:created>
  <dcterms:modified xsi:type="dcterms:W3CDTF">2021-06-11T19:22:04Z</dcterms:modified>
</cp:coreProperties>
</file>