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56" d="100"/>
          <a:sy n="56" d="100"/>
        </p:scale>
        <p:origin x="66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4/23/2021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smtClean="0"/>
              <a:t/>
            </a:r>
            <a:br>
              <a:rPr lang="en-US" sz="4800" dirty="0" smtClean="0"/>
            </a:br>
            <a:r>
              <a:rPr lang="en-US" sz="4800" dirty="0"/>
              <a:t/>
            </a:r>
            <a:br>
              <a:rPr lang="en-US" sz="4800" dirty="0"/>
            </a:br>
            <a:r>
              <a:rPr lang="en-US" sz="4800" dirty="0" smtClean="0"/>
              <a:t>Optional </a:t>
            </a:r>
            <a:r>
              <a:rPr lang="en-US" sz="4800" dirty="0"/>
              <a:t>Pre-Quote Conference</a:t>
            </a:r>
            <a:br>
              <a:rPr lang="en-US" sz="4800" dirty="0"/>
            </a:br>
            <a:r>
              <a:rPr lang="en-US" sz="3600" dirty="0" smtClean="0"/>
              <a:t>T#0894 Auditing Services, Acute Care Hospital Common Audit Program</a:t>
            </a:r>
            <a:r>
              <a:rPr lang="en-US" sz="3600" dirty="0"/>
              <a:t> </a:t>
            </a:r>
            <a:br>
              <a:rPr lang="en-US" sz="3600" dirty="0"/>
            </a:br>
            <a:r>
              <a:rPr lang="en-US" sz="3600" dirty="0"/>
              <a:t>Bid Solicitation </a:t>
            </a:r>
            <a:r>
              <a:rPr lang="en-US" sz="3600" dirty="0" smtClean="0"/>
              <a:t>21DPP00633</a:t>
            </a:r>
            <a:r>
              <a:rPr lang="en-US" sz="4800" dirty="0"/>
              <a:t/>
            </a:r>
            <a:br>
              <a:rPr lang="en-US" sz="4800" dirty="0"/>
            </a:br>
            <a:r>
              <a:rPr lang="en-US" sz="3600" dirty="0"/>
              <a:t>Date: </a:t>
            </a:r>
            <a:r>
              <a:rPr lang="en-US" sz="3600" dirty="0" smtClean="0"/>
              <a:t>May 19, 2021</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a:t>
            </a:r>
            <a:r>
              <a:rPr lang="en-US" sz="2800" dirty="0" smtClean="0"/>
              <a:t>by: June 16, 2021       2PM EST</a:t>
            </a:r>
            <a:endParaRPr lang="en-US" sz="2800" dirty="0"/>
          </a:p>
          <a:p>
            <a:r>
              <a:rPr lang="en-US" sz="2800" dirty="0"/>
              <a:t>Quotes due </a:t>
            </a:r>
            <a:r>
              <a:rPr lang="en-US" sz="2800" dirty="0" smtClean="0"/>
              <a:t>by: July 21, 2021  2pm EST</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June 16, 2021    2pm EST </a:t>
            </a:r>
            <a:endParaRPr lang="en-US" sz="4000" dirty="0"/>
          </a:p>
          <a:p>
            <a:endParaRPr lang="en-US" sz="4000" dirty="0"/>
          </a:p>
          <a:p>
            <a:r>
              <a:rPr lang="en-US" sz="4000" dirty="0"/>
              <a:t>Quotes due by </a:t>
            </a:r>
            <a:r>
              <a:rPr lang="en-US" sz="4000" dirty="0" smtClean="0"/>
              <a:t>July 21, 2021  2pm EST</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932</TotalTime>
  <Words>741</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  Optional Pre-Quote Conference T#0894 Auditing Services, Acute Care Hospital Common Audit Program  Bid Solicitation 21DPP00633 Date: May 19, 2021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Fletcher, Shana (TREAS)</cp:lastModifiedBy>
  <cp:revision>84</cp:revision>
  <cp:lastPrinted>2020-02-11T14:28:14Z</cp:lastPrinted>
  <dcterms:created xsi:type="dcterms:W3CDTF">2020-01-31T19:31:42Z</dcterms:created>
  <dcterms:modified xsi:type="dcterms:W3CDTF">2021-04-23T18:13:58Z</dcterms:modified>
</cp:coreProperties>
</file>