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0" r:id="rId7"/>
    <p:sldId id="270" r:id="rId8"/>
    <p:sldId id="271" r:id="rId9"/>
    <p:sldId id="272" r:id="rId10"/>
    <p:sldId id="274" r:id="rId11"/>
    <p:sldId id="268" r:id="rId12"/>
    <p:sldId id="269" r:id="rId13"/>
    <p:sldId id="273" r:id="rId14"/>
    <p:sldId id="267" r:id="rId1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08AAB1-3C4A-A47D-B93C-2BFAB0F6E01D}" v="130" dt="2020-05-04T14:19:38.117"/>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94253002-5162-B130-358A-760F2F44BB1D}"/>
    <pc:docChg chg="modSld">
      <pc:chgData name="" userId="" providerId="" clId="Web-{94253002-5162-B130-358A-760F2F44BB1D}" dt="2020-12-09T15:56:43.561" v="16" actId="20577"/>
      <pc:docMkLst>
        <pc:docMk/>
      </pc:docMkLst>
      <pc:sldChg chg="modSp">
        <pc:chgData name="" userId="" providerId="" clId="Web-{94253002-5162-B130-358A-760F2F44BB1D}" dt="2020-12-09T15:56:41.202" v="14" actId="20577"/>
        <pc:sldMkLst>
          <pc:docMk/>
          <pc:sldMk cId="2972536684" sldId="257"/>
        </pc:sldMkLst>
        <pc:spChg chg="mod">
          <ac:chgData name="" userId="" providerId="" clId="Web-{94253002-5162-B130-358A-760F2F44BB1D}" dt="2020-12-09T15:56:41.202" v="14" actId="20577"/>
          <ac:spMkLst>
            <pc:docMk/>
            <pc:sldMk cId="2972536684" sldId="257"/>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6/9/2021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6/9/2021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6/9/2021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6/9/2021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6/9/2021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6/9/2021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6/9/2021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6/9/2021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6/9/2021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6/9/2021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6/9/2021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6/9/2021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6/9/2021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6/9/2021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2588" y="1180408"/>
            <a:ext cx="9501448" cy="3596972"/>
          </a:xfrm>
        </p:spPr>
        <p:txBody>
          <a:bodyPr/>
          <a:lstStyle/>
          <a:p>
            <a:r>
              <a:rPr lang="en-US" sz="4800" dirty="0"/>
              <a:t>Optional </a:t>
            </a:r>
            <a:r>
              <a:rPr lang="en-US" sz="4800" dirty="0" smtClean="0"/>
              <a:t>Pre-Quote Conference</a:t>
            </a:r>
            <a:r>
              <a:rPr lang="en-US" sz="4800" dirty="0"/>
              <a:t/>
            </a:r>
            <a:br>
              <a:rPr lang="en-US" sz="4800" dirty="0"/>
            </a:br>
            <a:r>
              <a:rPr lang="en-US" sz="3600" dirty="0"/>
              <a:t>T2805 - Examination Services for State Boards (Trades)</a:t>
            </a:r>
            <a:r>
              <a:rPr lang="en-US" sz="3600" dirty="0"/>
              <a:t/>
            </a:r>
            <a:br>
              <a:rPr lang="en-US" sz="3600" dirty="0"/>
            </a:br>
            <a:r>
              <a:rPr lang="en-US" sz="3600" dirty="0"/>
              <a:t>Bid Solicitation </a:t>
            </a:r>
            <a:r>
              <a:rPr lang="en-US" sz="3600" dirty="0"/>
              <a:t>21DPP00597</a:t>
            </a:r>
            <a:r>
              <a:rPr lang="en-US" sz="3600" dirty="0"/>
              <a:t/>
            </a:r>
            <a:br>
              <a:rPr lang="en-US" sz="3600" dirty="0"/>
            </a:br>
            <a:r>
              <a:rPr lang="en-US" sz="3600" dirty="0"/>
              <a:t>Date: </a:t>
            </a:r>
            <a:r>
              <a:rPr lang="en-US" sz="3600" dirty="0" smtClean="0"/>
              <a:t>June 30, 2021</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a:t>
            </a:r>
            <a:r>
              <a:rPr lang="en-US" sz="2800" dirty="0" smtClean="0"/>
              <a:t>by: July 20, 2021  </a:t>
            </a:r>
            <a:r>
              <a:rPr lang="en-US" sz="2800" dirty="0"/>
              <a:t>2PM </a:t>
            </a:r>
            <a:r>
              <a:rPr lang="en-US" sz="2800" dirty="0" smtClean="0"/>
              <a:t>EST</a:t>
            </a:r>
            <a:endParaRPr lang="en-US" sz="2800" dirty="0"/>
          </a:p>
          <a:p>
            <a:r>
              <a:rPr lang="en-US" sz="2800" dirty="0"/>
              <a:t>Quotes due </a:t>
            </a:r>
            <a:r>
              <a:rPr lang="en-US" sz="2800" dirty="0" smtClean="0"/>
              <a:t>by: September 14, 2021 </a:t>
            </a:r>
            <a:r>
              <a:rPr lang="en-US" sz="2800" dirty="0"/>
              <a:t>2pm </a:t>
            </a:r>
            <a:r>
              <a:rPr lang="en-US" sz="2800" dirty="0" smtClean="0"/>
              <a:t>EST</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support email: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2554545"/>
          </a:xfrm>
          <a:prstGeom prst="rect">
            <a:avLst/>
          </a:prstGeom>
        </p:spPr>
        <p:txBody>
          <a:bodyPr wrap="square">
            <a:spAutoFit/>
          </a:bodyPr>
          <a:lstStyle/>
          <a:p>
            <a:r>
              <a:rPr lang="en-US" sz="4000" dirty="0" smtClean="0"/>
              <a:t>Q&amp;A </a:t>
            </a:r>
            <a:r>
              <a:rPr lang="en-US" sz="4000" dirty="0"/>
              <a:t>due </a:t>
            </a:r>
            <a:r>
              <a:rPr lang="en-US" sz="4000" dirty="0" smtClean="0"/>
              <a:t>by July </a:t>
            </a:r>
            <a:r>
              <a:rPr lang="en-US" sz="4000" dirty="0"/>
              <a:t>20, 2021  2PM </a:t>
            </a:r>
            <a:r>
              <a:rPr lang="en-US" sz="4000" dirty="0" smtClean="0"/>
              <a:t>EST</a:t>
            </a:r>
          </a:p>
          <a:p>
            <a:endParaRPr lang="en-US" sz="4000" dirty="0"/>
          </a:p>
          <a:p>
            <a:r>
              <a:rPr lang="en-US" sz="4000" dirty="0"/>
              <a:t>Quotes due </a:t>
            </a:r>
            <a:r>
              <a:rPr lang="en-US" sz="4000" dirty="0" smtClean="0"/>
              <a:t>by </a:t>
            </a:r>
            <a:r>
              <a:rPr lang="en-US" sz="4000" dirty="0"/>
              <a:t>September 14, 2021 2pm EST</a:t>
            </a:r>
          </a:p>
          <a:p>
            <a:r>
              <a:rPr lang="en-US" sz="4000" dirty="0" smtClean="0"/>
              <a:t> </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8C86FA314A7EB4AA82085C513470C8A" ma:contentTypeVersion="10" ma:contentTypeDescription="Create a new document." ma:contentTypeScope="" ma:versionID="c846fda106d33ecca17f30a3cd6f399b">
  <xsd:schema xmlns:xsd="http://www.w3.org/2001/XMLSchema" xmlns:xs="http://www.w3.org/2001/XMLSchema" xmlns:p="http://schemas.microsoft.com/office/2006/metadata/properties" xmlns:ns3="cfab6642-623e-4321-87e1-aec760a09998" xmlns:ns4="ba6cddf5-162e-461c-a5c3-87d497ccd041" targetNamespace="http://schemas.microsoft.com/office/2006/metadata/properties" ma:root="true" ma:fieldsID="df65245ae5837ea605fb830898b6c7ac" ns3:_="" ns4:_="">
    <xsd:import namespace="cfab6642-623e-4321-87e1-aec760a09998"/>
    <xsd:import namespace="ba6cddf5-162e-461c-a5c3-87d497ccd041"/>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ab6642-623e-4321-87e1-aec760a0999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a6cddf5-162e-461c-a5c3-87d497ccd04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1BB2ADC-7FFB-4801-B420-A9F6967407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ab6642-623e-4321-87e1-aec760a09998"/>
    <ds:schemaRef ds:uri="ba6cddf5-162e-461c-a5c3-87d497ccd04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3C1279A-82A0-4C59-90A2-D39AD106ADCC}">
  <ds:schemaRefs>
    <ds:schemaRef ds:uri="http://schemas.microsoft.com/sharepoint/v3/contenttype/forms"/>
  </ds:schemaRefs>
</ds:datastoreItem>
</file>

<file path=customXml/itemProps3.xml><?xml version="1.0" encoding="utf-8"?>
<ds:datastoreItem xmlns:ds="http://schemas.openxmlformats.org/officeDocument/2006/customXml" ds:itemID="{51BBF66C-4798-4CA0-BBE6-FCA2032538A9}">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documentManagement/types"/>
    <ds:schemaRef ds:uri="ba6cddf5-162e-461c-a5c3-87d497ccd041"/>
    <ds:schemaRef ds:uri="cfab6642-623e-4321-87e1-aec760a09998"/>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Ion</Template>
  <TotalTime>932</TotalTime>
  <Words>705</Words>
  <Application>Microsoft Office PowerPoint</Application>
  <PresentationFormat>Widescreen</PresentationFormat>
  <Paragraphs>49</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T2805 - Examination Services for State Boards (Trades) Bid Solicitation 21DPP00597 Date: June 30, 2021</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Maguire, Maria [TREAS]</cp:lastModifiedBy>
  <cp:revision>85</cp:revision>
  <cp:lastPrinted>2020-02-11T14:28:14Z</cp:lastPrinted>
  <dcterms:created xsi:type="dcterms:W3CDTF">2020-01-31T19:31:42Z</dcterms:created>
  <dcterms:modified xsi:type="dcterms:W3CDTF">2021-06-09T17:15:46Z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0x01010048C86FA314A7EB4AA82085C513470C8A</vt:lpwstr>
  </property>
</Properties>
</file>