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11/25/2020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11/25/2020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5400" dirty="0"/>
              <a:t>T# and Description</a:t>
            </a:r>
            <a:br>
              <a:rPr lang="en-US" sz="5400" dirty="0"/>
            </a:br>
            <a:r>
              <a:rPr lang="en-US" sz="5400" dirty="0"/>
              <a:t>21DPP00572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December 18, 2020</a:t>
            </a:r>
          </a:p>
          <a:p>
            <a:r>
              <a:rPr lang="en-US" sz="2800" dirty="0"/>
              <a:t>Quotes due by 2pm February 18,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Provide business cards if possible. </a:t>
            </a:r>
          </a:p>
          <a:p>
            <a:pPr lvl="1"/>
            <a:r>
              <a:rPr lang="en-US" dirty="0"/>
              <a:t>The sign in sheet and these slides will be available on NJSTART. </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December 18, 2020</a:t>
            </a:r>
          </a:p>
          <a:p>
            <a:endParaRPr lang="en-US" sz="4000" dirty="0"/>
          </a:p>
          <a:p>
            <a:r>
              <a:rPr lang="en-US" sz="4000" dirty="0"/>
              <a:t>Quotes due by 2pm February 18, 2021</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852</TotalTime>
  <Words>830</Words>
  <Application>Microsoft Office PowerPoint</Application>
  <PresentationFormat>Widescreen</PresentationFormat>
  <Paragraphs>52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 and Description 21DPP00572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Work</cp:lastModifiedBy>
  <cp:revision>45</cp:revision>
  <cp:lastPrinted>2020-02-11T14:28:14Z</cp:lastPrinted>
  <dcterms:created xsi:type="dcterms:W3CDTF">2020-01-31T19:31:42Z</dcterms:created>
  <dcterms:modified xsi:type="dcterms:W3CDTF">2020-11-25T13:44:56Z</dcterms:modified>
</cp:coreProperties>
</file>