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4" r:id="rId11"/>
    <p:sldId id="268" r:id="rId12"/>
    <p:sldId id="269" r:id="rId13"/>
    <p:sldId id="273"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4"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5/14/2020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5/14/2020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801232"/>
            <a:ext cx="8825658" cy="3976149"/>
          </a:xfrm>
        </p:spPr>
        <p:txBody>
          <a:bodyPr/>
          <a:lstStyle/>
          <a:p>
            <a:r>
              <a:rPr lang="en-US" sz="5400" dirty="0"/>
              <a:t>Optional Pre-Quote Conference</a:t>
            </a:r>
            <a:br>
              <a:rPr lang="en-US" sz="5400" dirty="0"/>
            </a:br>
            <a:br>
              <a:rPr lang="en-US" sz="1000" dirty="0"/>
            </a:br>
            <a:br>
              <a:rPr lang="en-US" sz="1000" dirty="0"/>
            </a:br>
            <a:br>
              <a:rPr lang="en-US" sz="1000" dirty="0"/>
            </a:br>
            <a:r>
              <a:rPr lang="en-US" sz="4000" dirty="0"/>
              <a:t>T3111 Atlantic Coast Shellfish Habitat Enhancement – DFW</a:t>
            </a:r>
            <a:br>
              <a:rPr lang="en-US" sz="4000" dirty="0"/>
            </a:br>
            <a:r>
              <a:rPr lang="en-US" sz="4000" dirty="0"/>
              <a:t>20DPP00517</a:t>
            </a:r>
          </a:p>
        </p:txBody>
      </p:sp>
      <p:sp>
        <p:nvSpPr>
          <p:cNvPr id="3" name="Subtitle 2"/>
          <p:cNvSpPr>
            <a:spLocks noGrp="1"/>
          </p:cNvSpPr>
          <p:nvPr>
            <p:ph type="subTitle" idx="1"/>
          </p:nvPr>
        </p:nvSpPr>
        <p:spPr>
          <a:xfrm>
            <a:off x="1154955" y="4958355"/>
            <a:ext cx="8825658" cy="1279388"/>
          </a:xfrm>
        </p:spPr>
        <p:txBody>
          <a:bodyPr>
            <a:normAutofit/>
          </a:bodyPr>
          <a:lstStyle/>
          <a:p>
            <a:r>
              <a:rPr lang="en-US" sz="2800" dirty="0"/>
              <a:t>Q&amp;a due by 2pm June 9, 2020</a:t>
            </a:r>
          </a:p>
          <a:p>
            <a:r>
              <a:rPr lang="en-US" sz="2800" dirty="0"/>
              <a:t>Quotes due by 2pm on July 7, 2020</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pPr marL="0" indent="0">
              <a:buNone/>
            </a:pPr>
            <a:endParaRPr lang="en-US" dirty="0"/>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endParaRPr lang="en-US" dirty="0"/>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on June 9, 2020</a:t>
            </a:r>
          </a:p>
          <a:p>
            <a:endParaRPr lang="en-US" sz="4000" dirty="0"/>
          </a:p>
          <a:p>
            <a:r>
              <a:rPr lang="en-US" sz="4000" dirty="0"/>
              <a:t>Quotes due by 2pm on July 7, 2020</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63BEA15D4BBEC4BBB7339C9485E00C1" ma:contentTypeVersion="5" ma:contentTypeDescription="Create a new document." ma:contentTypeScope="" ma:versionID="8bc95f03a44ec8a6eb6b6fdd00b3a622">
  <xsd:schema xmlns:xsd="http://www.w3.org/2001/XMLSchema" xmlns:xs="http://www.w3.org/2001/XMLSchema" xmlns:p="http://schemas.microsoft.com/office/2006/metadata/properties" xmlns:ns3="9418f48d-5f54-40fe-bbac-3565764413bc" xmlns:ns4="ef13954b-7eab-4e3a-8ad2-928d976494b0" targetNamespace="http://schemas.microsoft.com/office/2006/metadata/properties" ma:root="true" ma:fieldsID="4ab174c36d9212fcbb45829dc7085cea" ns3:_="" ns4:_="">
    <xsd:import namespace="9418f48d-5f54-40fe-bbac-3565764413bc"/>
    <xsd:import namespace="ef13954b-7eab-4e3a-8ad2-928d976494b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18f48d-5f54-40fe-bbac-3565764413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f13954b-7eab-4e3a-8ad2-928d976494b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EB5B70-6CE7-4F45-9F21-A69EC2B5A0EB}">
  <ds:schemaRefs>
    <ds:schemaRef ds:uri="http://purl.org/dc/elements/1.1/"/>
    <ds:schemaRef ds:uri="http://schemas.microsoft.com/office/2006/metadata/properties"/>
    <ds:schemaRef ds:uri="ef13954b-7eab-4e3a-8ad2-928d976494b0"/>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9418f48d-5f54-40fe-bbac-3565764413bc"/>
    <ds:schemaRef ds:uri="http://www.w3.org/XML/1998/namespace"/>
  </ds:schemaRefs>
</ds:datastoreItem>
</file>

<file path=customXml/itemProps2.xml><?xml version="1.0" encoding="utf-8"?>
<ds:datastoreItem xmlns:ds="http://schemas.openxmlformats.org/officeDocument/2006/customXml" ds:itemID="{819DF79A-A0C0-4CB7-A4B8-C7F7CAAE8CF2}">
  <ds:schemaRefs>
    <ds:schemaRef ds:uri="http://schemas.microsoft.com/sharepoint/v3/contenttype/forms"/>
  </ds:schemaRefs>
</ds:datastoreItem>
</file>

<file path=customXml/itemProps3.xml><?xml version="1.0" encoding="utf-8"?>
<ds:datastoreItem xmlns:ds="http://schemas.openxmlformats.org/officeDocument/2006/customXml" ds:itemID="{22461099-2138-4BFD-813D-37992799E1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18f48d-5f54-40fe-bbac-3565764413bc"/>
    <ds:schemaRef ds:uri="ef13954b-7eab-4e3a-8ad2-928d976494b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863</TotalTime>
  <Words>735</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T3111 Atlantic Coast Shellfish Habitat Enhancement – DFW 20DPP00517</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Mazer, Collin</cp:lastModifiedBy>
  <cp:revision>49</cp:revision>
  <cp:lastPrinted>2020-02-11T14:28:14Z</cp:lastPrinted>
  <dcterms:created xsi:type="dcterms:W3CDTF">2020-01-31T19:31:42Z</dcterms:created>
  <dcterms:modified xsi:type="dcterms:W3CDTF">2020-05-14T13:50:11Z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0x010100163BEA15D4BBEC4BBB7339C9485E00C1</vt:lpwstr>
  </property>
</Properties>
</file>