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696699-A8DF-6E91-1365-7110108A2557}" v="6" dt="2020-06-05T17:08:26.5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0" d="100"/>
          <a:sy n="90" d="100"/>
        </p:scale>
        <p:origin x="528" y="9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BD696699-A8DF-6E91-1365-7110108A2557}"/>
    <pc:docChg chg="modSld">
      <pc:chgData name="" userId="" providerId="" clId="Web-{BD696699-A8DF-6E91-1365-7110108A2557}" dt="2020-06-05T17:08:26.529" v="5" actId="20577"/>
      <pc:docMkLst>
        <pc:docMk/>
      </pc:docMkLst>
      <pc:sldChg chg="modSp">
        <pc:chgData name="" userId="" providerId="" clId="Web-{BD696699-A8DF-6E91-1365-7110108A2557}" dt="2020-06-05T17:08:26.529" v="5" actId="20577"/>
        <pc:sldMkLst>
          <pc:docMk/>
          <pc:sldMk cId="4241691986" sldId="256"/>
        </pc:sldMkLst>
        <pc:spChg chg="mod">
          <ac:chgData name="" userId="" providerId="" clId="Web-{BD696699-A8DF-6E91-1365-7110108A2557}" dt="2020-06-05T17:08:26.529" v="5" actId="20577"/>
          <ac:spMkLst>
            <pc:docMk/>
            <pc:sldMk cId="4241691986" sldId="256"/>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6/5/2020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6/5/2020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6/5/2020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6/5/2020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6/5/2020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6/5/2020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6/5/2020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6/5/2020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6/5/2020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6/5/2020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6/5/2020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en-US" sz="5400" dirty="0"/>
              <a:t>T0515 Consultant Pharmacist Services</a:t>
            </a:r>
            <a:br>
              <a:rPr lang="en-US" sz="5400" dirty="0"/>
            </a:br>
            <a:r>
              <a:rPr lang="en-US" sz="5400" dirty="0"/>
              <a:t>20DPP00514</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a:t>2pm 08/18/2020</a:t>
            </a:r>
            <a:endParaRPr lang="en-US" sz="2800" dirty="0"/>
          </a:p>
          <a:p>
            <a:r>
              <a:rPr lang="en-US" sz="2800" dirty="0"/>
              <a:t>Quotes due by 2pm 10/28/2020</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endParaRPr lang="en-US" dirty="0"/>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08/18/2020</a:t>
            </a:r>
          </a:p>
          <a:p>
            <a:endParaRPr lang="en-US" sz="4000" dirty="0"/>
          </a:p>
          <a:p>
            <a:r>
              <a:rPr lang="en-US" sz="4000" dirty="0"/>
              <a:t>Quotes due by 2pm 10/28/2020</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852</TotalTime>
  <Words>762</Words>
  <Application>Microsoft Office PowerPoint</Application>
  <PresentationFormat>Widescreen</PresentationFormat>
  <Paragraphs>50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Ion</vt:lpstr>
      <vt:lpstr>Optional Pre-Quote Conference T0515 Consultant Pharmacist Services 20DPP00514</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Griffith, Gabriella</cp:lastModifiedBy>
  <cp:revision>62</cp:revision>
  <cp:lastPrinted>2020-02-11T14:28:14Z</cp:lastPrinted>
  <dcterms:created xsi:type="dcterms:W3CDTF">2020-01-31T19:31:42Z</dcterms:created>
  <dcterms:modified xsi:type="dcterms:W3CDTF">2020-06-05T17:08:26Z</dcterms:modified>
</cp:coreProperties>
</file>