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4" r:id="rId11"/>
    <p:sldId id="268" r:id="rId12"/>
    <p:sldId id="269" r:id="rId13"/>
    <p:sldId id="273"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zer, Collin" userId="e38f0dde-b7c4-4ba8-b69f-7ab6c62789f1" providerId="ADAL" clId="{D2D7C449-5AC4-4717-8DD0-AC2347016557}"/>
    <pc:docChg chg="modSld">
      <pc:chgData name="Mazer, Collin" userId="e38f0dde-b7c4-4ba8-b69f-7ab6c62789f1" providerId="ADAL" clId="{D2D7C449-5AC4-4717-8DD0-AC2347016557}" dt="2020-07-16T18:35:51.109" v="81" actId="13926"/>
      <pc:docMkLst>
        <pc:docMk/>
      </pc:docMkLst>
      <pc:sldChg chg="modSp">
        <pc:chgData name="Mazer, Collin" userId="e38f0dde-b7c4-4ba8-b69f-7ab6c62789f1" providerId="ADAL" clId="{D2D7C449-5AC4-4717-8DD0-AC2347016557}" dt="2020-07-16T18:34:34.279" v="40" actId="13926"/>
        <pc:sldMkLst>
          <pc:docMk/>
          <pc:sldMk cId="4241691986" sldId="256"/>
        </pc:sldMkLst>
        <pc:spChg chg="mod">
          <ac:chgData name="Mazer, Collin" userId="e38f0dde-b7c4-4ba8-b69f-7ab6c62789f1" providerId="ADAL" clId="{D2D7C449-5AC4-4717-8DD0-AC2347016557}" dt="2020-07-16T18:34:34.279" v="40" actId="13926"/>
          <ac:spMkLst>
            <pc:docMk/>
            <pc:sldMk cId="4241691986" sldId="256"/>
            <ac:spMk id="3" creationId="{00000000-0000-0000-0000-000000000000}"/>
          </ac:spMkLst>
        </pc:spChg>
      </pc:sldChg>
      <pc:sldChg chg="modSp">
        <pc:chgData name="Mazer, Collin" userId="e38f0dde-b7c4-4ba8-b69f-7ab6c62789f1" providerId="ADAL" clId="{D2D7C449-5AC4-4717-8DD0-AC2347016557}" dt="2020-07-16T18:35:51.109" v="81" actId="13926"/>
        <pc:sldMkLst>
          <pc:docMk/>
          <pc:sldMk cId="4238527766" sldId="267"/>
        </pc:sldMkLst>
        <pc:spChg chg="mod">
          <ac:chgData name="Mazer, Collin" userId="e38f0dde-b7c4-4ba8-b69f-7ab6c62789f1" providerId="ADAL" clId="{D2D7C449-5AC4-4717-8DD0-AC2347016557}" dt="2020-07-16T18:35:51.109" v="81" actId="13926"/>
          <ac:spMkLst>
            <pc:docMk/>
            <pc:sldMk cId="4238527766" sldId="267"/>
            <ac:spMk id="4"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7/16/2020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7/16/2020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7/16/2020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485776"/>
            <a:ext cx="8825658" cy="4038599"/>
          </a:xfrm>
        </p:spPr>
        <p:txBody>
          <a:bodyPr/>
          <a:lstStyle/>
          <a:p>
            <a:br>
              <a:rPr lang="en-US" sz="4800" dirty="0"/>
            </a:br>
            <a:r>
              <a:rPr lang="en-US" sz="4800" dirty="0"/>
              <a:t>Optional Pre-Quote Conference</a:t>
            </a:r>
            <a:br>
              <a:rPr lang="en-US" sz="4800" dirty="0"/>
            </a:br>
            <a:br>
              <a:rPr lang="en-US" sz="4800" dirty="0"/>
            </a:br>
            <a:r>
              <a:rPr lang="en-US" sz="3000" dirty="0"/>
              <a:t>T2305 - Independent Medical Examinations and Support, Division of Pensions and Benefits</a:t>
            </a:r>
            <a:br>
              <a:rPr lang="en-US" sz="3000" dirty="0"/>
            </a:br>
            <a:br>
              <a:rPr lang="en-US" sz="3000" dirty="0"/>
            </a:br>
            <a:r>
              <a:rPr lang="en-US" sz="3000" dirty="0"/>
              <a:t>Bid Solicitation #20DPP00507</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2PM on August 31, 2020</a:t>
            </a:r>
            <a:endParaRPr lang="en-US" sz="2800" dirty="0">
              <a:highlight>
                <a:srgbClr val="FFFF00"/>
              </a:highlight>
            </a:endParaRPr>
          </a:p>
          <a:p>
            <a:r>
              <a:rPr lang="en-US" sz="2800" dirty="0"/>
              <a:t>Quotes due by 2pM ON November 20, 2020</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a:br>
            <a:r>
              <a:rPr lang="en-US">
                <a:hlinkClick r:id="rId2"/>
              </a:rPr>
              <a:t>https</a:t>
            </a:r>
            <a:r>
              <a:rPr lang="en-US" dirty="0">
                <a:hlinkClick r:id="rId2"/>
              </a:rPr>
              <a:t>://www.state.nj.us/treasury/purchase/vendor.shtml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92500"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appendices, Security Questionnaire,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on August 31, 2020</a:t>
            </a:r>
          </a:p>
          <a:p>
            <a:r>
              <a:rPr lang="en-US" sz="4000" dirty="0"/>
              <a:t>Quotes due by 2pm on November 20, 2020</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63BEA15D4BBEC4BBB7339C9485E00C1" ma:contentTypeVersion="5" ma:contentTypeDescription="Create a new document." ma:contentTypeScope="" ma:versionID="8bc95f03a44ec8a6eb6b6fdd00b3a622">
  <xsd:schema xmlns:xsd="http://www.w3.org/2001/XMLSchema" xmlns:xs="http://www.w3.org/2001/XMLSchema" xmlns:p="http://schemas.microsoft.com/office/2006/metadata/properties" xmlns:ns3="9418f48d-5f54-40fe-bbac-3565764413bc" xmlns:ns4="ef13954b-7eab-4e3a-8ad2-928d976494b0" targetNamespace="http://schemas.microsoft.com/office/2006/metadata/properties" ma:root="true" ma:fieldsID="4ab174c36d9212fcbb45829dc7085cea" ns3:_="" ns4:_="">
    <xsd:import namespace="9418f48d-5f54-40fe-bbac-3565764413bc"/>
    <xsd:import namespace="ef13954b-7eab-4e3a-8ad2-928d976494b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18f48d-5f54-40fe-bbac-3565764413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f13954b-7eab-4e3a-8ad2-928d976494b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6CACC22-4FCD-4C5D-9625-CEC04F4FD9CF}">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ef13954b-7eab-4e3a-8ad2-928d976494b0"/>
    <ds:schemaRef ds:uri="http://purl.org/dc/terms/"/>
    <ds:schemaRef ds:uri="http://schemas.openxmlformats.org/package/2006/metadata/core-properties"/>
    <ds:schemaRef ds:uri="9418f48d-5f54-40fe-bbac-3565764413bc"/>
    <ds:schemaRef ds:uri="http://www.w3.org/XML/1998/namespace"/>
  </ds:schemaRefs>
</ds:datastoreItem>
</file>

<file path=customXml/itemProps2.xml><?xml version="1.0" encoding="utf-8"?>
<ds:datastoreItem xmlns:ds="http://schemas.openxmlformats.org/officeDocument/2006/customXml" ds:itemID="{A7BEB8A2-F3B9-4A9C-A1F5-1C38A3163181}">
  <ds:schemaRefs>
    <ds:schemaRef ds:uri="http://schemas.microsoft.com/sharepoint/v3/contenttype/forms"/>
  </ds:schemaRefs>
</ds:datastoreItem>
</file>

<file path=customXml/itemProps3.xml><?xml version="1.0" encoding="utf-8"?>
<ds:datastoreItem xmlns:ds="http://schemas.openxmlformats.org/officeDocument/2006/customXml" ds:itemID="{2BB0ECB5-94C3-4F4D-8F0B-776BF2141D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18f48d-5f54-40fe-bbac-3565764413bc"/>
    <ds:schemaRef ds:uri="ef13954b-7eab-4e3a-8ad2-928d976494b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931</TotalTime>
  <Words>722</Words>
  <Application>Microsoft Office PowerPoint</Application>
  <PresentationFormat>Widescreen</PresentationFormat>
  <Paragraphs>47</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 Optional Pre-Quote Conference  T2305 - Independent Medical Examinations and Support, Division of Pensions and Benefits  Bid Solicitation #20DPP00507</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Mazer, Collin</cp:lastModifiedBy>
  <cp:revision>81</cp:revision>
  <cp:lastPrinted>2020-02-11T14:28:14Z</cp:lastPrinted>
  <dcterms:created xsi:type="dcterms:W3CDTF">2020-01-31T19:31:42Z</dcterms:created>
  <dcterms:modified xsi:type="dcterms:W3CDTF">2020-07-16T18:35:51Z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0x010100163BEA15D4BBEC4BBB7339C9485E00C1</vt:lpwstr>
  </property>
</Properties>
</file>